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theme/themeOverride1.xml" ContentType="application/vnd.openxmlformats-officedocument.themeOverr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theme/themeOverride2.xml" ContentType="application/vnd.openxmlformats-officedocument.themeOverr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 id="2147483938" r:id="rId2"/>
    <p:sldMasterId id="2147483950" r:id="rId3"/>
    <p:sldMasterId id="2147483962" r:id="rId4"/>
    <p:sldMasterId id="2147483974" r:id="rId5"/>
  </p:sldMasterIdLst>
  <p:notesMasterIdLst>
    <p:notesMasterId r:id="rId174"/>
  </p:notesMasterIdLst>
  <p:sldIdLst>
    <p:sldId id="257" r:id="rId6"/>
    <p:sldId id="258" r:id="rId7"/>
    <p:sldId id="284" r:id="rId8"/>
    <p:sldId id="492" r:id="rId9"/>
    <p:sldId id="424" r:id="rId10"/>
    <p:sldId id="425" r:id="rId11"/>
    <p:sldId id="426" r:id="rId12"/>
    <p:sldId id="494" r:id="rId13"/>
    <p:sldId id="491" r:id="rId14"/>
    <p:sldId id="273" r:id="rId15"/>
    <p:sldId id="495" r:id="rId16"/>
    <p:sldId id="262" r:id="rId17"/>
    <p:sldId id="263" r:id="rId18"/>
    <p:sldId id="264" r:id="rId19"/>
    <p:sldId id="265" r:id="rId20"/>
    <p:sldId id="266" r:id="rId21"/>
    <p:sldId id="267" r:id="rId22"/>
    <p:sldId id="268" r:id="rId23"/>
    <p:sldId id="269" r:id="rId24"/>
    <p:sldId id="277" r:id="rId25"/>
    <p:sldId id="278" r:id="rId26"/>
    <p:sldId id="279" r:id="rId27"/>
    <p:sldId id="285" r:id="rId28"/>
    <p:sldId id="496" r:id="rId29"/>
    <p:sldId id="499" r:id="rId30"/>
    <p:sldId id="289" r:id="rId31"/>
    <p:sldId id="290" r:id="rId32"/>
    <p:sldId id="291" r:id="rId33"/>
    <p:sldId id="292" r:id="rId34"/>
    <p:sldId id="293" r:id="rId35"/>
    <p:sldId id="295" r:id="rId36"/>
    <p:sldId id="497" r:id="rId37"/>
    <p:sldId id="501" r:id="rId38"/>
    <p:sldId id="294" r:id="rId39"/>
    <p:sldId id="498" r:id="rId40"/>
    <p:sldId id="500" r:id="rId41"/>
    <p:sldId id="298" r:id="rId42"/>
    <p:sldId id="299" r:id="rId43"/>
    <p:sldId id="300" r:id="rId44"/>
    <p:sldId id="502" r:id="rId45"/>
    <p:sldId id="505" r:id="rId46"/>
    <p:sldId id="301" r:id="rId47"/>
    <p:sldId id="303" r:id="rId48"/>
    <p:sldId id="304" r:id="rId49"/>
    <p:sldId id="305" r:id="rId50"/>
    <p:sldId id="307" r:id="rId51"/>
    <p:sldId id="517" r:id="rId52"/>
    <p:sldId id="308" r:id="rId53"/>
    <p:sldId id="309" r:id="rId54"/>
    <p:sldId id="310" r:id="rId55"/>
    <p:sldId id="311" r:id="rId56"/>
    <p:sldId id="504" r:id="rId57"/>
    <p:sldId id="503" r:id="rId58"/>
    <p:sldId id="329" r:id="rId59"/>
    <p:sldId id="330" r:id="rId60"/>
    <p:sldId id="331" r:id="rId61"/>
    <p:sldId id="333" r:id="rId62"/>
    <p:sldId id="334" r:id="rId63"/>
    <p:sldId id="335" r:id="rId64"/>
    <p:sldId id="340" r:id="rId65"/>
    <p:sldId id="343" r:id="rId66"/>
    <p:sldId id="345" r:id="rId67"/>
    <p:sldId id="346" r:id="rId68"/>
    <p:sldId id="348" r:id="rId69"/>
    <p:sldId id="349" r:id="rId70"/>
    <p:sldId id="350" r:id="rId71"/>
    <p:sldId id="351" r:id="rId72"/>
    <p:sldId id="352" r:id="rId73"/>
    <p:sldId id="353" r:id="rId74"/>
    <p:sldId id="354" r:id="rId75"/>
    <p:sldId id="355" r:id="rId76"/>
    <p:sldId id="356" r:id="rId77"/>
    <p:sldId id="357" r:id="rId78"/>
    <p:sldId id="358" r:id="rId79"/>
    <p:sldId id="360" r:id="rId80"/>
    <p:sldId id="361" r:id="rId81"/>
    <p:sldId id="362" r:id="rId82"/>
    <p:sldId id="363" r:id="rId83"/>
    <p:sldId id="364" r:id="rId84"/>
    <p:sldId id="365" r:id="rId85"/>
    <p:sldId id="366" r:id="rId86"/>
    <p:sldId id="367" r:id="rId87"/>
    <p:sldId id="368" r:id="rId88"/>
    <p:sldId id="369" r:id="rId89"/>
    <p:sldId id="370" r:id="rId90"/>
    <p:sldId id="371" r:id="rId91"/>
    <p:sldId id="372" r:id="rId92"/>
    <p:sldId id="373" r:id="rId93"/>
    <p:sldId id="374" r:id="rId94"/>
    <p:sldId id="261" r:id="rId95"/>
    <p:sldId id="375" r:id="rId96"/>
    <p:sldId id="376" r:id="rId97"/>
    <p:sldId id="377" r:id="rId98"/>
    <p:sldId id="381" r:id="rId99"/>
    <p:sldId id="382" r:id="rId100"/>
    <p:sldId id="383" r:id="rId101"/>
    <p:sldId id="275" r:id="rId102"/>
    <p:sldId id="276" r:id="rId103"/>
    <p:sldId id="384" r:id="rId104"/>
    <p:sldId id="506" r:id="rId105"/>
    <p:sldId id="507" r:id="rId106"/>
    <p:sldId id="385" r:id="rId107"/>
    <p:sldId id="386" r:id="rId108"/>
    <p:sldId id="388" r:id="rId109"/>
    <p:sldId id="389" r:id="rId110"/>
    <p:sldId id="390" r:id="rId111"/>
    <p:sldId id="391" r:id="rId112"/>
    <p:sldId id="392" r:id="rId113"/>
    <p:sldId id="393" r:id="rId114"/>
    <p:sldId id="401" r:id="rId115"/>
    <p:sldId id="402" r:id="rId116"/>
    <p:sldId id="405" r:id="rId117"/>
    <p:sldId id="406" r:id="rId118"/>
    <p:sldId id="407" r:id="rId119"/>
    <p:sldId id="408" r:id="rId120"/>
    <p:sldId id="409" r:id="rId121"/>
    <p:sldId id="411" r:id="rId122"/>
    <p:sldId id="413" r:id="rId123"/>
    <p:sldId id="412" r:id="rId124"/>
    <p:sldId id="420" r:id="rId125"/>
    <p:sldId id="421" r:id="rId126"/>
    <p:sldId id="422" r:id="rId127"/>
    <p:sldId id="423" r:id="rId128"/>
    <p:sldId id="427" r:id="rId129"/>
    <p:sldId id="508" r:id="rId130"/>
    <p:sldId id="511" r:id="rId131"/>
    <p:sldId id="510" r:id="rId132"/>
    <p:sldId id="509" r:id="rId133"/>
    <p:sldId id="435" r:id="rId134"/>
    <p:sldId id="442" r:id="rId135"/>
    <p:sldId id="443" r:id="rId136"/>
    <p:sldId id="444" r:id="rId137"/>
    <p:sldId id="445" r:id="rId138"/>
    <p:sldId id="446" r:id="rId139"/>
    <p:sldId id="447" r:id="rId140"/>
    <p:sldId id="448" r:id="rId141"/>
    <p:sldId id="452" r:id="rId142"/>
    <p:sldId id="459" r:id="rId143"/>
    <p:sldId id="460" r:id="rId144"/>
    <p:sldId id="462" r:id="rId145"/>
    <p:sldId id="463" r:id="rId146"/>
    <p:sldId id="464" r:id="rId147"/>
    <p:sldId id="518" r:id="rId148"/>
    <p:sldId id="465" r:id="rId149"/>
    <p:sldId id="466" r:id="rId150"/>
    <p:sldId id="467" r:id="rId151"/>
    <p:sldId id="468" r:id="rId152"/>
    <p:sldId id="469" r:id="rId153"/>
    <p:sldId id="470" r:id="rId154"/>
    <p:sldId id="471" r:id="rId155"/>
    <p:sldId id="472" r:id="rId156"/>
    <p:sldId id="512" r:id="rId157"/>
    <p:sldId id="513" r:id="rId158"/>
    <p:sldId id="479" r:id="rId159"/>
    <p:sldId id="477" r:id="rId160"/>
    <p:sldId id="514" r:id="rId161"/>
    <p:sldId id="515" r:id="rId162"/>
    <p:sldId id="480" r:id="rId163"/>
    <p:sldId id="481" r:id="rId164"/>
    <p:sldId id="482" r:id="rId165"/>
    <p:sldId id="483" r:id="rId166"/>
    <p:sldId id="484" r:id="rId167"/>
    <p:sldId id="485" r:id="rId168"/>
    <p:sldId id="486" r:id="rId169"/>
    <p:sldId id="487" r:id="rId170"/>
    <p:sldId id="488" r:id="rId171"/>
    <p:sldId id="489" r:id="rId172"/>
    <p:sldId id="516" r:id="rId17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snapToGrid="0">
      <p:cViewPr varScale="1">
        <p:scale>
          <a:sx n="110" d="100"/>
          <a:sy n="110" d="100"/>
        </p:scale>
        <p:origin x="164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38" Type="http://schemas.openxmlformats.org/officeDocument/2006/relationships/slide" Target="slides/slide133.xml"/><Relationship Id="rId154" Type="http://schemas.openxmlformats.org/officeDocument/2006/relationships/slide" Target="slides/slide149.xml"/><Relationship Id="rId159" Type="http://schemas.openxmlformats.org/officeDocument/2006/relationships/slide" Target="slides/slide154.xml"/><Relationship Id="rId175" Type="http://schemas.openxmlformats.org/officeDocument/2006/relationships/presProps" Target="presProps.xml"/><Relationship Id="rId170" Type="http://schemas.openxmlformats.org/officeDocument/2006/relationships/slide" Target="slides/slide165.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slide" Target="slides/slide123.xml"/><Relationship Id="rId144" Type="http://schemas.openxmlformats.org/officeDocument/2006/relationships/slide" Target="slides/slide139.xml"/><Relationship Id="rId149" Type="http://schemas.openxmlformats.org/officeDocument/2006/relationships/slide" Target="slides/slide144.xml"/><Relationship Id="rId5" Type="http://schemas.openxmlformats.org/officeDocument/2006/relationships/slideMaster" Target="slideMasters/slideMaster5.xml"/><Relationship Id="rId90" Type="http://schemas.openxmlformats.org/officeDocument/2006/relationships/slide" Target="slides/slide85.xml"/><Relationship Id="rId95" Type="http://schemas.openxmlformats.org/officeDocument/2006/relationships/slide" Target="slides/slide90.xml"/><Relationship Id="rId160" Type="http://schemas.openxmlformats.org/officeDocument/2006/relationships/slide" Target="slides/slide155.xml"/><Relationship Id="rId165" Type="http://schemas.openxmlformats.org/officeDocument/2006/relationships/slide" Target="slides/slide16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134" Type="http://schemas.openxmlformats.org/officeDocument/2006/relationships/slide" Target="slides/slide129.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150" Type="http://schemas.openxmlformats.org/officeDocument/2006/relationships/slide" Target="slides/slide145.xml"/><Relationship Id="rId155" Type="http://schemas.openxmlformats.org/officeDocument/2006/relationships/slide" Target="slides/slide150.xml"/><Relationship Id="rId171" Type="http://schemas.openxmlformats.org/officeDocument/2006/relationships/slide" Target="slides/slide166.xml"/><Relationship Id="rId176" Type="http://schemas.openxmlformats.org/officeDocument/2006/relationships/viewProps" Target="viewProps.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slide" Target="slides/slide124.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40" Type="http://schemas.openxmlformats.org/officeDocument/2006/relationships/slide" Target="slides/slide135.xml"/><Relationship Id="rId145" Type="http://schemas.openxmlformats.org/officeDocument/2006/relationships/slide" Target="slides/slide140.xml"/><Relationship Id="rId161" Type="http://schemas.openxmlformats.org/officeDocument/2006/relationships/slide" Target="slides/slide156.xml"/><Relationship Id="rId166" Type="http://schemas.openxmlformats.org/officeDocument/2006/relationships/slide" Target="slides/slide161.xml"/><Relationship Id="rId1" Type="http://schemas.openxmlformats.org/officeDocument/2006/relationships/slideMaster" Target="slideMasters/slideMaster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30" Type="http://schemas.openxmlformats.org/officeDocument/2006/relationships/slide" Target="slides/slide125.xml"/><Relationship Id="rId135" Type="http://schemas.openxmlformats.org/officeDocument/2006/relationships/slide" Target="slides/slide130.xml"/><Relationship Id="rId143" Type="http://schemas.openxmlformats.org/officeDocument/2006/relationships/slide" Target="slides/slide138.xml"/><Relationship Id="rId148" Type="http://schemas.openxmlformats.org/officeDocument/2006/relationships/slide" Target="slides/slide143.xml"/><Relationship Id="rId151" Type="http://schemas.openxmlformats.org/officeDocument/2006/relationships/slide" Target="slides/slide146.xml"/><Relationship Id="rId156" Type="http://schemas.openxmlformats.org/officeDocument/2006/relationships/slide" Target="slides/slide151.xml"/><Relationship Id="rId164" Type="http://schemas.openxmlformats.org/officeDocument/2006/relationships/slide" Target="slides/slide159.xml"/><Relationship Id="rId169" Type="http://schemas.openxmlformats.org/officeDocument/2006/relationships/slide" Target="slides/slide164.xml"/><Relationship Id="rId177"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72" Type="http://schemas.openxmlformats.org/officeDocument/2006/relationships/slide" Target="slides/slide167.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slide" Target="slides/slide141.xml"/><Relationship Id="rId167" Type="http://schemas.openxmlformats.org/officeDocument/2006/relationships/slide" Target="slides/slide162.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162" Type="http://schemas.openxmlformats.org/officeDocument/2006/relationships/slide" Target="slides/slide157.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157" Type="http://schemas.openxmlformats.org/officeDocument/2006/relationships/slide" Target="slides/slide152.xml"/><Relationship Id="rId178" Type="http://schemas.openxmlformats.org/officeDocument/2006/relationships/tableStyles" Target="tableStyles.xml"/><Relationship Id="rId61" Type="http://schemas.openxmlformats.org/officeDocument/2006/relationships/slide" Target="slides/slide56.xml"/><Relationship Id="rId82" Type="http://schemas.openxmlformats.org/officeDocument/2006/relationships/slide" Target="slides/slide77.xml"/><Relationship Id="rId152" Type="http://schemas.openxmlformats.org/officeDocument/2006/relationships/slide" Target="slides/slide147.xml"/><Relationship Id="rId173" Type="http://schemas.openxmlformats.org/officeDocument/2006/relationships/slide" Target="slides/slide168.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slide" Target="slides/slide142.xml"/><Relationship Id="rId168" Type="http://schemas.openxmlformats.org/officeDocument/2006/relationships/slide" Target="slides/slide163.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163" Type="http://schemas.openxmlformats.org/officeDocument/2006/relationships/slide" Target="slides/slide158.xml"/><Relationship Id="rId3" Type="http://schemas.openxmlformats.org/officeDocument/2006/relationships/slideMaster" Target="slideMasters/slideMaster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158" Type="http://schemas.openxmlformats.org/officeDocument/2006/relationships/slide" Target="slides/slide153.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3" Type="http://schemas.openxmlformats.org/officeDocument/2006/relationships/slide" Target="slides/slide148.xml"/><Relationship Id="rId174" Type="http://schemas.openxmlformats.org/officeDocument/2006/relationships/notesMaster" Target="notesMasters/notesMaster1.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06" name="PlaceHolder 1"/>
          <p:cNvSpPr>
            <a:spLocks noGrp="1" noRot="1" noChangeAspect="1"/>
          </p:cNvSpPr>
          <p:nvPr>
            <p:ph type="sldImg"/>
          </p:nvPr>
        </p:nvSpPr>
        <p:spPr>
          <a:xfrm>
            <a:off x="216000" y="812520"/>
            <a:ext cx="7127280" cy="4008960"/>
          </a:xfrm>
          <a:prstGeom prst="rect">
            <a:avLst/>
          </a:prstGeom>
        </p:spPr>
        <p:txBody>
          <a:bodyPr lIns="0" tIns="0" rIns="0" bIns="0" anchor="ctr"/>
          <a:lstStyle/>
          <a:p>
            <a:r>
              <a:rPr lang="en-GB" sz="4400" b="0" strike="noStrike" spc="-1">
                <a:solidFill>
                  <a:srgbClr val="FFFFFF"/>
                </a:solidFill>
                <a:latin typeface="Arial"/>
              </a:rPr>
              <a:t>Fai clic per spostare la diapositiva</a:t>
            </a:r>
          </a:p>
        </p:txBody>
      </p:sp>
      <p:sp>
        <p:nvSpPr>
          <p:cNvPr id="607" name="PlaceHolder 2"/>
          <p:cNvSpPr>
            <a:spLocks noGrp="1"/>
          </p:cNvSpPr>
          <p:nvPr>
            <p:ph type="body"/>
          </p:nvPr>
        </p:nvSpPr>
        <p:spPr>
          <a:xfrm>
            <a:off x="756000" y="5078520"/>
            <a:ext cx="6047640" cy="4811040"/>
          </a:xfrm>
          <a:prstGeom prst="rect">
            <a:avLst/>
          </a:prstGeom>
        </p:spPr>
        <p:txBody>
          <a:bodyPr lIns="0" tIns="0" rIns="0" bIns="0"/>
          <a:lstStyle/>
          <a:p>
            <a:r>
              <a:rPr lang="it-IT" sz="2000" b="0" strike="noStrike" spc="-1">
                <a:latin typeface="Arial"/>
              </a:rPr>
              <a:t>Fai clic per modificare il formato delle note</a:t>
            </a:r>
          </a:p>
        </p:txBody>
      </p:sp>
      <p:sp>
        <p:nvSpPr>
          <p:cNvPr id="608" name="PlaceHolder 3"/>
          <p:cNvSpPr>
            <a:spLocks noGrp="1"/>
          </p:cNvSpPr>
          <p:nvPr>
            <p:ph type="hdr"/>
          </p:nvPr>
        </p:nvSpPr>
        <p:spPr>
          <a:xfrm>
            <a:off x="0" y="0"/>
            <a:ext cx="3280680" cy="534240"/>
          </a:xfrm>
          <a:prstGeom prst="rect">
            <a:avLst/>
          </a:prstGeom>
        </p:spPr>
        <p:txBody>
          <a:bodyPr lIns="0" tIns="0" rIns="0" bIns="0"/>
          <a:lstStyle/>
          <a:p>
            <a:r>
              <a:rPr lang="it-IT" sz="1400" b="0" strike="noStrike" spc="-1">
                <a:latin typeface="Times New Roman"/>
              </a:rPr>
              <a:t>&lt;intestazione&gt;</a:t>
            </a:r>
          </a:p>
        </p:txBody>
      </p:sp>
      <p:sp>
        <p:nvSpPr>
          <p:cNvPr id="609" name="PlaceHolder 4"/>
          <p:cNvSpPr>
            <a:spLocks noGrp="1"/>
          </p:cNvSpPr>
          <p:nvPr>
            <p:ph type="dt"/>
          </p:nvPr>
        </p:nvSpPr>
        <p:spPr>
          <a:xfrm>
            <a:off x="4278960" y="0"/>
            <a:ext cx="3280680" cy="534240"/>
          </a:xfrm>
          <a:prstGeom prst="rect">
            <a:avLst/>
          </a:prstGeom>
        </p:spPr>
        <p:txBody>
          <a:bodyPr lIns="0" tIns="0" rIns="0" bIns="0"/>
          <a:lstStyle/>
          <a:p>
            <a:pPr algn="r"/>
            <a:r>
              <a:rPr lang="it-IT" sz="1400" b="0" strike="noStrike" spc="-1">
                <a:latin typeface="Times New Roman"/>
              </a:rPr>
              <a:t>&lt;data/ora&gt;</a:t>
            </a:r>
          </a:p>
        </p:txBody>
      </p:sp>
      <p:sp>
        <p:nvSpPr>
          <p:cNvPr id="610" name="PlaceHolder 5"/>
          <p:cNvSpPr>
            <a:spLocks noGrp="1"/>
          </p:cNvSpPr>
          <p:nvPr>
            <p:ph type="ftr"/>
          </p:nvPr>
        </p:nvSpPr>
        <p:spPr>
          <a:xfrm>
            <a:off x="0" y="10157400"/>
            <a:ext cx="3280680" cy="534240"/>
          </a:xfrm>
          <a:prstGeom prst="rect">
            <a:avLst/>
          </a:prstGeom>
        </p:spPr>
        <p:txBody>
          <a:bodyPr lIns="0" tIns="0" rIns="0" bIns="0" anchor="b"/>
          <a:lstStyle/>
          <a:p>
            <a:r>
              <a:rPr lang="it-IT" sz="1400" b="0" strike="noStrike" spc="-1">
                <a:latin typeface="Times New Roman"/>
              </a:rPr>
              <a:t>&lt;piè di pagina&gt;</a:t>
            </a:r>
          </a:p>
        </p:txBody>
      </p:sp>
      <p:sp>
        <p:nvSpPr>
          <p:cNvPr id="611" name="PlaceHolder 6"/>
          <p:cNvSpPr>
            <a:spLocks noGrp="1"/>
          </p:cNvSpPr>
          <p:nvPr>
            <p:ph type="sldNum"/>
          </p:nvPr>
        </p:nvSpPr>
        <p:spPr>
          <a:xfrm>
            <a:off x="4278960" y="10157400"/>
            <a:ext cx="3280680" cy="534240"/>
          </a:xfrm>
          <a:prstGeom prst="rect">
            <a:avLst/>
          </a:prstGeom>
        </p:spPr>
        <p:txBody>
          <a:bodyPr lIns="0" tIns="0" rIns="0" bIns="0" anchor="b"/>
          <a:lstStyle/>
          <a:p>
            <a:pPr algn="r"/>
            <a:fld id="{D53568BA-5C39-4BC3-AF5D-74F26AA298B7}" type="slidenum">
              <a:rPr lang="it-IT" sz="1400" b="0" strike="noStrike" spc="-1">
                <a:latin typeface="Times New Roman"/>
              </a:rPr>
              <a:t>‹N›</a:t>
            </a:fld>
            <a:endParaRPr lang="it-IT" sz="1400" b="0" strike="noStrike" spc="-1">
              <a:latin typeface="Times New Roman"/>
            </a:endParaRPr>
          </a:p>
        </p:txBody>
      </p:sp>
    </p:spTree>
    <p:extLst>
      <p:ext uri="{BB962C8B-B14F-4D97-AF65-F5344CB8AC3E}">
        <p14:creationId xmlns:p14="http://schemas.microsoft.com/office/powerpoint/2010/main" val="3927085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651D4D4F-A66F-425C-B9A4-4365EF49DC06}" type="slidenum">
              <a:rPr lang="it-IT" sz="1200" b="0" strike="noStrike" spc="-1">
                <a:solidFill>
                  <a:srgbClr val="000000"/>
                </a:solidFill>
                <a:latin typeface="Times New Roman"/>
                <a:ea typeface="+mn-ea"/>
              </a:rPr>
              <a:t>1</a:t>
            </a:fld>
            <a:endParaRPr lang="it-IT" sz="1200" b="0" strike="noStrike" spc="-1">
              <a:latin typeface="Times New Roman"/>
            </a:endParaRPr>
          </a:p>
        </p:txBody>
      </p:sp>
      <p:sp>
        <p:nvSpPr>
          <p:cNvPr id="1740"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7CAD8E5-212A-48DC-80F7-C1BD2693E2B3}" type="slidenum">
              <a:rPr lang="it-IT" sz="1200" b="0" strike="noStrike" spc="-1">
                <a:solidFill>
                  <a:srgbClr val="000000"/>
                </a:solidFill>
                <a:latin typeface="Arial"/>
                <a:ea typeface="+mn-ea"/>
              </a:rPr>
              <a:t>1</a:t>
            </a:fld>
            <a:endParaRPr lang="it-IT" sz="1200" b="0" strike="noStrike" spc="-1">
              <a:latin typeface="Arial"/>
            </a:endParaRPr>
          </a:p>
        </p:txBody>
      </p:sp>
      <p:sp>
        <p:nvSpPr>
          <p:cNvPr id="1741" name="PlaceHolder 3"/>
          <p:cNvSpPr>
            <a:spLocks noGrp="1" noRot="1" noChangeAspect="1"/>
          </p:cNvSpPr>
          <p:nvPr>
            <p:ph type="sldImg"/>
          </p:nvPr>
        </p:nvSpPr>
        <p:spPr>
          <a:xfrm>
            <a:off x="1143000" y="695325"/>
            <a:ext cx="4570413" cy="3427413"/>
          </a:xfrm>
          <a:prstGeom prst="rect">
            <a:avLst/>
          </a:prstGeom>
        </p:spPr>
      </p:sp>
      <p:sp>
        <p:nvSpPr>
          <p:cNvPr id="1742"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776716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66C6F9B-363D-4556-8D0F-9CFA5FEB942F}" type="slidenum">
              <a:rPr lang="it-IT" sz="1200" b="0" strike="noStrike" spc="-1">
                <a:solidFill>
                  <a:srgbClr val="000000"/>
                </a:solidFill>
                <a:latin typeface="Times New Roman"/>
                <a:ea typeface="+mn-ea"/>
              </a:rPr>
              <a:t>10</a:t>
            </a:fld>
            <a:endParaRPr lang="it-IT" sz="1200" b="0" strike="noStrike" spc="-1">
              <a:latin typeface="Times New Roman"/>
            </a:endParaRPr>
          </a:p>
        </p:txBody>
      </p:sp>
      <p:sp>
        <p:nvSpPr>
          <p:cNvPr id="1793"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F92A13F-6E05-4282-91DB-698C664C5F2A}" type="slidenum">
              <a:rPr lang="it-IT" sz="1200" b="0" strike="noStrike" spc="-1">
                <a:solidFill>
                  <a:srgbClr val="000000"/>
                </a:solidFill>
                <a:latin typeface="Arial"/>
                <a:ea typeface="+mn-ea"/>
              </a:rPr>
              <a:t>10</a:t>
            </a:fld>
            <a:endParaRPr lang="it-IT" sz="1200" b="0" strike="noStrike" spc="-1">
              <a:latin typeface="Arial"/>
            </a:endParaRPr>
          </a:p>
        </p:txBody>
      </p:sp>
      <p:sp>
        <p:nvSpPr>
          <p:cNvPr id="1794" name="PlaceHolder 3"/>
          <p:cNvSpPr>
            <a:spLocks noGrp="1" noRot="1" noChangeAspect="1"/>
          </p:cNvSpPr>
          <p:nvPr>
            <p:ph type="sldImg"/>
          </p:nvPr>
        </p:nvSpPr>
        <p:spPr>
          <a:xfrm>
            <a:off x="1143000" y="695325"/>
            <a:ext cx="4570413" cy="3427413"/>
          </a:xfrm>
          <a:prstGeom prst="rect">
            <a:avLst/>
          </a:prstGeom>
        </p:spPr>
      </p:sp>
      <p:sp>
        <p:nvSpPr>
          <p:cNvPr id="1795"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8882884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100</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535345082"/>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101</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02800542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88111D2C-D576-474E-98A9-B399829468FE}" type="slidenum">
              <a:rPr lang="it-IT" sz="1200" b="0" strike="noStrike" spc="-1">
                <a:solidFill>
                  <a:srgbClr val="000000"/>
                </a:solidFill>
                <a:latin typeface="Times New Roman"/>
                <a:ea typeface="+mn-ea"/>
              </a:rPr>
              <a:t>102</a:t>
            </a:fld>
            <a:endParaRPr lang="it-IT" sz="1200" b="0" strike="noStrike" spc="-1">
              <a:latin typeface="Times New Roman"/>
            </a:endParaRPr>
          </a:p>
        </p:txBody>
      </p:sp>
      <p:sp>
        <p:nvSpPr>
          <p:cNvPr id="2198" name="PlaceHolder 2"/>
          <p:cNvSpPr>
            <a:spLocks noGrp="1" noRot="1" noChangeAspect="1"/>
          </p:cNvSpPr>
          <p:nvPr>
            <p:ph type="sldImg"/>
          </p:nvPr>
        </p:nvSpPr>
        <p:spPr>
          <a:xfrm>
            <a:off x="1143000" y="685800"/>
            <a:ext cx="4570413" cy="3427413"/>
          </a:xfrm>
          <a:prstGeom prst="rect">
            <a:avLst/>
          </a:prstGeom>
        </p:spPr>
      </p:sp>
      <p:sp>
        <p:nvSpPr>
          <p:cNvPr id="2199"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52380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A498DC34-3E8B-4900-8AF6-B6962E919F1B}" type="slidenum">
              <a:rPr lang="it-IT" sz="1200" b="0" strike="noStrike" spc="-1">
                <a:solidFill>
                  <a:srgbClr val="000000"/>
                </a:solidFill>
                <a:latin typeface="Times New Roman"/>
                <a:ea typeface="+mn-ea"/>
              </a:rPr>
              <a:t>103</a:t>
            </a:fld>
            <a:endParaRPr lang="it-IT" sz="1200" b="0" strike="noStrike" spc="-1">
              <a:latin typeface="Times New Roman"/>
            </a:endParaRPr>
          </a:p>
        </p:txBody>
      </p:sp>
      <p:sp>
        <p:nvSpPr>
          <p:cNvPr id="2201" name="PlaceHolder 2"/>
          <p:cNvSpPr>
            <a:spLocks noGrp="1" noRot="1" noChangeAspect="1"/>
          </p:cNvSpPr>
          <p:nvPr>
            <p:ph type="sldImg"/>
          </p:nvPr>
        </p:nvSpPr>
        <p:spPr>
          <a:xfrm>
            <a:off x="1143000" y="685800"/>
            <a:ext cx="4570413" cy="3427413"/>
          </a:xfrm>
          <a:prstGeom prst="rect">
            <a:avLst/>
          </a:prstGeom>
        </p:spPr>
      </p:sp>
      <p:sp>
        <p:nvSpPr>
          <p:cNvPr id="2202"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24206794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264C4CF-5EAA-403C-BF0A-39C82E4E6D0B}" type="slidenum">
              <a:rPr lang="it-IT" sz="1200" b="0" strike="noStrike" spc="-1">
                <a:solidFill>
                  <a:srgbClr val="000000"/>
                </a:solidFill>
                <a:latin typeface="Times New Roman"/>
                <a:ea typeface="+mn-ea"/>
              </a:rPr>
              <a:t>104</a:t>
            </a:fld>
            <a:endParaRPr lang="it-IT" sz="1200" b="0" strike="noStrike" spc="-1">
              <a:latin typeface="Times New Roman"/>
            </a:endParaRPr>
          </a:p>
        </p:txBody>
      </p:sp>
      <p:sp>
        <p:nvSpPr>
          <p:cNvPr id="2207" name="PlaceHolder 2"/>
          <p:cNvSpPr>
            <a:spLocks noGrp="1" noRot="1" noChangeAspect="1"/>
          </p:cNvSpPr>
          <p:nvPr>
            <p:ph type="sldImg"/>
          </p:nvPr>
        </p:nvSpPr>
        <p:spPr>
          <a:xfrm>
            <a:off x="1143000" y="685800"/>
            <a:ext cx="4570413" cy="3427413"/>
          </a:xfrm>
          <a:prstGeom prst="rect">
            <a:avLst/>
          </a:prstGeom>
        </p:spPr>
      </p:sp>
      <p:sp>
        <p:nvSpPr>
          <p:cNvPr id="2208"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37357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32FAE32-036A-4145-AD7C-5EB1ED7C9664}" type="slidenum">
              <a:rPr lang="it-IT" sz="1200" b="0" strike="noStrike" spc="-1">
                <a:solidFill>
                  <a:srgbClr val="000000"/>
                </a:solidFill>
                <a:latin typeface="Times New Roman"/>
                <a:ea typeface="+mn-ea"/>
              </a:rPr>
              <a:t>105</a:t>
            </a:fld>
            <a:endParaRPr lang="it-IT" sz="1200" b="0" strike="noStrike" spc="-1">
              <a:latin typeface="Times New Roman"/>
            </a:endParaRPr>
          </a:p>
        </p:txBody>
      </p:sp>
      <p:sp>
        <p:nvSpPr>
          <p:cNvPr id="2210" name="PlaceHolder 2"/>
          <p:cNvSpPr>
            <a:spLocks noGrp="1" noRot="1" noChangeAspect="1"/>
          </p:cNvSpPr>
          <p:nvPr>
            <p:ph type="sldImg"/>
          </p:nvPr>
        </p:nvSpPr>
        <p:spPr>
          <a:xfrm>
            <a:off x="1143000" y="685800"/>
            <a:ext cx="4570413" cy="3427413"/>
          </a:xfrm>
          <a:prstGeom prst="rect">
            <a:avLst/>
          </a:prstGeom>
        </p:spPr>
      </p:sp>
      <p:sp>
        <p:nvSpPr>
          <p:cNvPr id="2211"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973043386"/>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6DE177E4-35C5-4419-B212-CA709ACCB841}" type="slidenum">
              <a:rPr lang="it-IT" sz="1200" b="0" strike="noStrike" spc="-1">
                <a:solidFill>
                  <a:srgbClr val="000000"/>
                </a:solidFill>
                <a:latin typeface="Times New Roman"/>
                <a:ea typeface="+mn-ea"/>
              </a:rPr>
              <a:t>106</a:t>
            </a:fld>
            <a:endParaRPr lang="it-IT" sz="1200" b="0" strike="noStrike" spc="-1">
              <a:latin typeface="Times New Roman"/>
            </a:endParaRPr>
          </a:p>
        </p:txBody>
      </p:sp>
      <p:sp>
        <p:nvSpPr>
          <p:cNvPr id="2213" name="PlaceHolder 2"/>
          <p:cNvSpPr>
            <a:spLocks noGrp="1" noRot="1" noChangeAspect="1"/>
          </p:cNvSpPr>
          <p:nvPr>
            <p:ph type="sldImg"/>
          </p:nvPr>
        </p:nvSpPr>
        <p:spPr>
          <a:xfrm>
            <a:off x="1143000" y="685800"/>
            <a:ext cx="4570413" cy="3427413"/>
          </a:xfrm>
          <a:prstGeom prst="rect">
            <a:avLst/>
          </a:prstGeom>
        </p:spPr>
      </p:sp>
      <p:sp>
        <p:nvSpPr>
          <p:cNvPr id="2214"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470004876"/>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E040346F-1179-4EA3-B6B4-F9C71D012E39}" type="slidenum">
              <a:rPr lang="it-IT" sz="1200" b="0" strike="noStrike" spc="-1">
                <a:solidFill>
                  <a:srgbClr val="000000"/>
                </a:solidFill>
                <a:latin typeface="Times New Roman"/>
                <a:ea typeface="+mn-ea"/>
              </a:rPr>
              <a:t>107</a:t>
            </a:fld>
            <a:endParaRPr lang="it-IT" sz="1200" b="0" strike="noStrike" spc="-1">
              <a:latin typeface="Times New Roman"/>
            </a:endParaRPr>
          </a:p>
        </p:txBody>
      </p:sp>
      <p:sp>
        <p:nvSpPr>
          <p:cNvPr id="2216" name="PlaceHolder 2"/>
          <p:cNvSpPr>
            <a:spLocks noGrp="1" noRot="1" noChangeAspect="1"/>
          </p:cNvSpPr>
          <p:nvPr>
            <p:ph type="sldImg"/>
          </p:nvPr>
        </p:nvSpPr>
        <p:spPr>
          <a:xfrm>
            <a:off x="1143000" y="685800"/>
            <a:ext cx="4570413" cy="3427413"/>
          </a:xfrm>
          <a:prstGeom prst="rect">
            <a:avLst/>
          </a:prstGeom>
        </p:spPr>
      </p:sp>
      <p:sp>
        <p:nvSpPr>
          <p:cNvPr id="2217"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41353156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8"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DB8196F8-9839-4119-836C-2BBEC84C1462}" type="slidenum">
              <a:rPr lang="it-IT" sz="1400" b="0" strike="noStrike" spc="-1">
                <a:solidFill>
                  <a:srgbClr val="000000"/>
                </a:solidFill>
                <a:latin typeface="Times New Roman"/>
                <a:ea typeface="Tahoma"/>
              </a:rPr>
              <a:t>108</a:t>
            </a:fld>
            <a:endParaRPr lang="it-IT" sz="1400" b="0" strike="noStrike" spc="-1">
              <a:latin typeface="Arial"/>
            </a:endParaRPr>
          </a:p>
        </p:txBody>
      </p:sp>
      <p:sp>
        <p:nvSpPr>
          <p:cNvPr id="2219" name="CustomShape 2"/>
          <p:cNvSpPr/>
          <p:nvPr/>
        </p:nvSpPr>
        <p:spPr>
          <a:xfrm>
            <a:off x="4278240" y="10156320"/>
            <a:ext cx="3279240" cy="532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95000"/>
              </a:lnSpc>
            </a:pPr>
            <a:fld id="{21C3AA6A-B0D0-4F92-B960-F40BB7C09969}" type="slidenum">
              <a:rPr lang="it-IT" sz="1400" b="0" strike="noStrike" spc="-1">
                <a:solidFill>
                  <a:srgbClr val="000000"/>
                </a:solidFill>
                <a:latin typeface="Times New Roman"/>
                <a:ea typeface="Tahoma"/>
              </a:rPr>
              <a:t>108</a:t>
            </a:fld>
            <a:endParaRPr lang="it-IT" sz="1400" b="0" strike="noStrike" spc="-1">
              <a:latin typeface="Arial"/>
            </a:endParaRPr>
          </a:p>
        </p:txBody>
      </p:sp>
      <p:sp>
        <p:nvSpPr>
          <p:cNvPr id="2220" name="PlaceHolder 3"/>
          <p:cNvSpPr>
            <a:spLocks noGrp="1" noRot="1" noChangeAspect="1"/>
          </p:cNvSpPr>
          <p:nvPr>
            <p:ph type="sldImg"/>
          </p:nvPr>
        </p:nvSpPr>
        <p:spPr>
          <a:xfrm>
            <a:off x="1106488" y="811213"/>
            <a:ext cx="5346700" cy="4010025"/>
          </a:xfrm>
          <a:prstGeom prst="rect">
            <a:avLst/>
          </a:prstGeom>
        </p:spPr>
      </p:sp>
      <p:sp>
        <p:nvSpPr>
          <p:cNvPr id="2221" name="PlaceHolder 4"/>
          <p:cNvSpPr>
            <a:spLocks noGrp="1"/>
          </p:cNvSpPr>
          <p:nvPr>
            <p:ph type="body"/>
          </p:nvPr>
        </p:nvSpPr>
        <p:spPr>
          <a:xfrm>
            <a:off x="755640" y="5078880"/>
            <a:ext cx="6048360" cy="481140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419862173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30CF5C4A-594C-44C8-B4EC-F017483C87D6}" type="slidenum">
              <a:rPr lang="it-IT" sz="1400" b="0" strike="noStrike" spc="-1">
                <a:solidFill>
                  <a:srgbClr val="000000"/>
                </a:solidFill>
                <a:latin typeface="Times New Roman"/>
                <a:ea typeface="Tahoma"/>
              </a:rPr>
              <a:t>109</a:t>
            </a:fld>
            <a:endParaRPr lang="it-IT" sz="1400" b="0" strike="noStrike" spc="-1">
              <a:latin typeface="Arial"/>
            </a:endParaRPr>
          </a:p>
        </p:txBody>
      </p:sp>
      <p:sp>
        <p:nvSpPr>
          <p:cNvPr id="2223" name="CustomShape 2"/>
          <p:cNvSpPr/>
          <p:nvPr/>
        </p:nvSpPr>
        <p:spPr>
          <a:xfrm>
            <a:off x="4278240" y="10156320"/>
            <a:ext cx="3279240" cy="532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95000"/>
              </a:lnSpc>
            </a:pPr>
            <a:fld id="{00446104-0171-4CD3-8CB5-8E3300398F04}" type="slidenum">
              <a:rPr lang="it-IT" sz="1400" b="0" strike="noStrike" spc="-1">
                <a:solidFill>
                  <a:srgbClr val="000000"/>
                </a:solidFill>
                <a:latin typeface="Times New Roman"/>
                <a:ea typeface="Tahoma"/>
              </a:rPr>
              <a:t>109</a:t>
            </a:fld>
            <a:endParaRPr lang="it-IT" sz="1400" b="0" strike="noStrike" spc="-1">
              <a:latin typeface="Arial"/>
            </a:endParaRPr>
          </a:p>
        </p:txBody>
      </p:sp>
      <p:sp>
        <p:nvSpPr>
          <p:cNvPr id="2224" name="PlaceHolder 3"/>
          <p:cNvSpPr>
            <a:spLocks noGrp="1" noRot="1" noChangeAspect="1"/>
          </p:cNvSpPr>
          <p:nvPr>
            <p:ph type="sldImg"/>
          </p:nvPr>
        </p:nvSpPr>
        <p:spPr>
          <a:xfrm>
            <a:off x="1106488" y="811213"/>
            <a:ext cx="5346700" cy="4010025"/>
          </a:xfrm>
          <a:prstGeom prst="rect">
            <a:avLst/>
          </a:prstGeom>
        </p:spPr>
      </p:sp>
      <p:sp>
        <p:nvSpPr>
          <p:cNvPr id="2225" name="PlaceHolder 4"/>
          <p:cNvSpPr>
            <a:spLocks noGrp="1"/>
          </p:cNvSpPr>
          <p:nvPr>
            <p:ph type="body"/>
          </p:nvPr>
        </p:nvSpPr>
        <p:spPr>
          <a:xfrm>
            <a:off x="755640" y="5078880"/>
            <a:ext cx="6048360" cy="481140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1073658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11</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04879899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6B5110CC-CCC4-4524-B42D-0FCF59DF0528}" type="slidenum">
              <a:rPr lang="it-IT" sz="1400" b="0" strike="noStrike" spc="-1">
                <a:solidFill>
                  <a:srgbClr val="000000"/>
                </a:solidFill>
                <a:latin typeface="Times New Roman"/>
                <a:ea typeface="Tahoma"/>
              </a:rPr>
              <a:t>110</a:t>
            </a:fld>
            <a:endParaRPr lang="it-IT" sz="1400" b="0" strike="noStrike" spc="-1">
              <a:latin typeface="Arial"/>
            </a:endParaRPr>
          </a:p>
        </p:txBody>
      </p:sp>
      <p:sp>
        <p:nvSpPr>
          <p:cNvPr id="2255" name="CustomShape 2"/>
          <p:cNvSpPr/>
          <p:nvPr/>
        </p:nvSpPr>
        <p:spPr>
          <a:xfrm>
            <a:off x="4278240" y="10156320"/>
            <a:ext cx="3279240" cy="532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95000"/>
              </a:lnSpc>
            </a:pPr>
            <a:fld id="{EF902A75-EDFC-44EC-9558-A15AF4EAC9F3}" type="slidenum">
              <a:rPr lang="it-IT" sz="1400" b="0" strike="noStrike" spc="-1">
                <a:solidFill>
                  <a:srgbClr val="000000"/>
                </a:solidFill>
                <a:latin typeface="Times New Roman"/>
                <a:ea typeface="Tahoma"/>
              </a:rPr>
              <a:t>110</a:t>
            </a:fld>
            <a:endParaRPr lang="it-IT" sz="1400" b="0" strike="noStrike" spc="-1">
              <a:latin typeface="Arial"/>
            </a:endParaRPr>
          </a:p>
        </p:txBody>
      </p:sp>
      <p:sp>
        <p:nvSpPr>
          <p:cNvPr id="2256" name="PlaceHolder 3"/>
          <p:cNvSpPr>
            <a:spLocks noGrp="1" noRot="1" noChangeAspect="1"/>
          </p:cNvSpPr>
          <p:nvPr>
            <p:ph type="sldImg"/>
          </p:nvPr>
        </p:nvSpPr>
        <p:spPr>
          <a:xfrm>
            <a:off x="1106488" y="811213"/>
            <a:ext cx="5346700" cy="4010025"/>
          </a:xfrm>
          <a:prstGeom prst="rect">
            <a:avLst/>
          </a:prstGeom>
        </p:spPr>
      </p:sp>
      <p:sp>
        <p:nvSpPr>
          <p:cNvPr id="2257" name="PlaceHolder 4"/>
          <p:cNvSpPr>
            <a:spLocks noGrp="1"/>
          </p:cNvSpPr>
          <p:nvPr>
            <p:ph type="body"/>
          </p:nvPr>
        </p:nvSpPr>
        <p:spPr>
          <a:xfrm>
            <a:off x="755640" y="5078880"/>
            <a:ext cx="6048360" cy="481140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643002085"/>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8"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17BCEDFF-8FC2-4BB5-8979-D67500C3AAA3}" type="slidenum">
              <a:rPr lang="it-IT" sz="1400" b="0" strike="noStrike" spc="-1">
                <a:solidFill>
                  <a:srgbClr val="000000"/>
                </a:solidFill>
                <a:latin typeface="Times New Roman"/>
                <a:ea typeface="Tahoma"/>
              </a:rPr>
              <a:t>111</a:t>
            </a:fld>
            <a:endParaRPr lang="it-IT" sz="1400" b="0" strike="noStrike" spc="-1">
              <a:latin typeface="Arial"/>
            </a:endParaRPr>
          </a:p>
        </p:txBody>
      </p:sp>
      <p:sp>
        <p:nvSpPr>
          <p:cNvPr id="2259" name="CustomShape 2"/>
          <p:cNvSpPr/>
          <p:nvPr/>
        </p:nvSpPr>
        <p:spPr>
          <a:xfrm>
            <a:off x="4278240" y="10156320"/>
            <a:ext cx="3279240" cy="532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95000"/>
              </a:lnSpc>
            </a:pPr>
            <a:fld id="{5C8E4936-D10E-4F00-B239-52A9F3EBF980}" type="slidenum">
              <a:rPr lang="it-IT" sz="1400" b="0" strike="noStrike" spc="-1">
                <a:solidFill>
                  <a:srgbClr val="000000"/>
                </a:solidFill>
                <a:latin typeface="Times New Roman"/>
                <a:ea typeface="Tahoma"/>
              </a:rPr>
              <a:t>111</a:t>
            </a:fld>
            <a:endParaRPr lang="it-IT" sz="1400" b="0" strike="noStrike" spc="-1">
              <a:latin typeface="Arial"/>
            </a:endParaRPr>
          </a:p>
        </p:txBody>
      </p:sp>
      <p:sp>
        <p:nvSpPr>
          <p:cNvPr id="2260" name="PlaceHolder 3"/>
          <p:cNvSpPr>
            <a:spLocks noGrp="1" noRot="1" noChangeAspect="1"/>
          </p:cNvSpPr>
          <p:nvPr>
            <p:ph type="sldImg"/>
          </p:nvPr>
        </p:nvSpPr>
        <p:spPr>
          <a:xfrm>
            <a:off x="1106488" y="811213"/>
            <a:ext cx="5346700" cy="4010025"/>
          </a:xfrm>
          <a:prstGeom prst="rect">
            <a:avLst/>
          </a:prstGeom>
        </p:spPr>
      </p:sp>
      <p:sp>
        <p:nvSpPr>
          <p:cNvPr id="2261" name="PlaceHolder 4"/>
          <p:cNvSpPr>
            <a:spLocks noGrp="1"/>
          </p:cNvSpPr>
          <p:nvPr>
            <p:ph type="body"/>
          </p:nvPr>
        </p:nvSpPr>
        <p:spPr>
          <a:xfrm>
            <a:off x="755640" y="5078880"/>
            <a:ext cx="6048360" cy="481140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313543079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8"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845BB222-C8A9-4E0F-BA90-9387E0A6D697}" type="slidenum">
              <a:rPr lang="it-IT" sz="1400" b="0" strike="noStrike" spc="-1">
                <a:solidFill>
                  <a:srgbClr val="000000"/>
                </a:solidFill>
                <a:latin typeface="Times New Roman"/>
                <a:ea typeface="Tahoma"/>
              </a:rPr>
              <a:t>112</a:t>
            </a:fld>
            <a:endParaRPr lang="it-IT" sz="1400" b="0" strike="noStrike" spc="-1">
              <a:latin typeface="Arial"/>
            </a:endParaRPr>
          </a:p>
        </p:txBody>
      </p:sp>
      <p:sp>
        <p:nvSpPr>
          <p:cNvPr id="2269" name="PlaceHolder 2"/>
          <p:cNvSpPr>
            <a:spLocks noGrp="1" noRot="1" noChangeAspect="1"/>
          </p:cNvSpPr>
          <p:nvPr>
            <p:ph type="sldImg"/>
          </p:nvPr>
        </p:nvSpPr>
        <p:spPr>
          <a:xfrm>
            <a:off x="1108075" y="811213"/>
            <a:ext cx="5337175" cy="4003675"/>
          </a:xfrm>
          <a:prstGeom prst="rect">
            <a:avLst/>
          </a:prstGeom>
        </p:spPr>
      </p:sp>
      <p:sp>
        <p:nvSpPr>
          <p:cNvPr id="2270" name="PlaceHolder 3"/>
          <p:cNvSpPr>
            <a:spLocks noGrp="1"/>
          </p:cNvSpPr>
          <p:nvPr>
            <p:ph type="body"/>
          </p:nvPr>
        </p:nvSpPr>
        <p:spPr>
          <a:xfrm>
            <a:off x="755640" y="5078880"/>
            <a:ext cx="6041160" cy="480492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7083007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1"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86412B7A-0975-4A19-B861-42EBE442F6CA}" type="slidenum">
              <a:rPr lang="it-IT" sz="1400" b="0" strike="noStrike" spc="-1">
                <a:solidFill>
                  <a:srgbClr val="000000"/>
                </a:solidFill>
                <a:latin typeface="Times New Roman"/>
                <a:ea typeface="Tahoma"/>
              </a:rPr>
              <a:t>113</a:t>
            </a:fld>
            <a:endParaRPr lang="it-IT" sz="1400" b="0" strike="noStrike" spc="-1">
              <a:latin typeface="Arial"/>
            </a:endParaRPr>
          </a:p>
        </p:txBody>
      </p:sp>
      <p:sp>
        <p:nvSpPr>
          <p:cNvPr id="2272" name="PlaceHolder 2"/>
          <p:cNvSpPr>
            <a:spLocks noGrp="1" noRot="1" noChangeAspect="1"/>
          </p:cNvSpPr>
          <p:nvPr>
            <p:ph type="sldImg"/>
          </p:nvPr>
        </p:nvSpPr>
        <p:spPr>
          <a:xfrm>
            <a:off x="1108075" y="811213"/>
            <a:ext cx="5337175" cy="4003675"/>
          </a:xfrm>
          <a:prstGeom prst="rect">
            <a:avLst/>
          </a:prstGeom>
        </p:spPr>
      </p:sp>
      <p:sp>
        <p:nvSpPr>
          <p:cNvPr id="2273" name="PlaceHolder 3"/>
          <p:cNvSpPr>
            <a:spLocks noGrp="1"/>
          </p:cNvSpPr>
          <p:nvPr>
            <p:ph type="body"/>
          </p:nvPr>
        </p:nvSpPr>
        <p:spPr>
          <a:xfrm>
            <a:off x="755640" y="5078880"/>
            <a:ext cx="6041160" cy="480492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3726859402"/>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4"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C388C896-BE6F-4E6E-B813-D7C4C23ED591}" type="slidenum">
              <a:rPr lang="it-IT" sz="1400" b="0" strike="noStrike" spc="-1">
                <a:solidFill>
                  <a:srgbClr val="000000"/>
                </a:solidFill>
                <a:latin typeface="Times New Roman"/>
                <a:ea typeface="Tahoma"/>
              </a:rPr>
              <a:t>114</a:t>
            </a:fld>
            <a:endParaRPr lang="it-IT" sz="1400" b="0" strike="noStrike" spc="-1">
              <a:latin typeface="Arial"/>
            </a:endParaRPr>
          </a:p>
        </p:txBody>
      </p:sp>
      <p:sp>
        <p:nvSpPr>
          <p:cNvPr id="2275" name="PlaceHolder 2"/>
          <p:cNvSpPr>
            <a:spLocks noGrp="1" noRot="1" noChangeAspect="1"/>
          </p:cNvSpPr>
          <p:nvPr>
            <p:ph type="sldImg"/>
          </p:nvPr>
        </p:nvSpPr>
        <p:spPr>
          <a:xfrm>
            <a:off x="1108075" y="811213"/>
            <a:ext cx="5337175" cy="4003675"/>
          </a:xfrm>
          <a:prstGeom prst="rect">
            <a:avLst/>
          </a:prstGeom>
        </p:spPr>
      </p:sp>
      <p:sp>
        <p:nvSpPr>
          <p:cNvPr id="2276" name="PlaceHolder 3"/>
          <p:cNvSpPr>
            <a:spLocks noGrp="1"/>
          </p:cNvSpPr>
          <p:nvPr>
            <p:ph type="body"/>
          </p:nvPr>
        </p:nvSpPr>
        <p:spPr>
          <a:xfrm>
            <a:off x="755640" y="5078880"/>
            <a:ext cx="6041160" cy="480492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363563301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7"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D4AD5FF4-5436-47C2-B67B-BAE507513937}" type="slidenum">
              <a:rPr lang="it-IT" sz="1400" b="0" strike="noStrike" spc="-1">
                <a:solidFill>
                  <a:srgbClr val="000000"/>
                </a:solidFill>
                <a:latin typeface="Times New Roman"/>
                <a:ea typeface="Tahoma"/>
              </a:rPr>
              <a:t>115</a:t>
            </a:fld>
            <a:endParaRPr lang="it-IT" sz="1400" b="0" strike="noStrike" spc="-1">
              <a:latin typeface="Arial"/>
            </a:endParaRPr>
          </a:p>
        </p:txBody>
      </p:sp>
      <p:sp>
        <p:nvSpPr>
          <p:cNvPr id="2278" name="CustomShape 2"/>
          <p:cNvSpPr/>
          <p:nvPr/>
        </p:nvSpPr>
        <p:spPr>
          <a:xfrm>
            <a:off x="4278240" y="10156320"/>
            <a:ext cx="3279240" cy="532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95000"/>
              </a:lnSpc>
            </a:pPr>
            <a:fld id="{69C82612-B557-4B7F-924A-1696EF10DA93}" type="slidenum">
              <a:rPr lang="it-IT" sz="1400" b="0" strike="noStrike" spc="-1">
                <a:solidFill>
                  <a:srgbClr val="000000"/>
                </a:solidFill>
                <a:latin typeface="Times New Roman"/>
                <a:ea typeface="Tahoma"/>
              </a:rPr>
              <a:t>115</a:t>
            </a:fld>
            <a:endParaRPr lang="it-IT" sz="1400" b="0" strike="noStrike" spc="-1">
              <a:latin typeface="Arial"/>
            </a:endParaRPr>
          </a:p>
        </p:txBody>
      </p:sp>
      <p:sp>
        <p:nvSpPr>
          <p:cNvPr id="2279" name="PlaceHolder 3"/>
          <p:cNvSpPr>
            <a:spLocks noGrp="1" noRot="1" noChangeAspect="1"/>
          </p:cNvSpPr>
          <p:nvPr>
            <p:ph type="sldImg"/>
          </p:nvPr>
        </p:nvSpPr>
        <p:spPr>
          <a:xfrm>
            <a:off x="1106488" y="811213"/>
            <a:ext cx="5346700" cy="4010025"/>
          </a:xfrm>
          <a:prstGeom prst="rect">
            <a:avLst/>
          </a:prstGeom>
        </p:spPr>
      </p:sp>
      <p:sp>
        <p:nvSpPr>
          <p:cNvPr id="2280" name="PlaceHolder 4"/>
          <p:cNvSpPr>
            <a:spLocks noGrp="1"/>
          </p:cNvSpPr>
          <p:nvPr>
            <p:ph type="body"/>
          </p:nvPr>
        </p:nvSpPr>
        <p:spPr>
          <a:xfrm>
            <a:off x="755640" y="5078880"/>
            <a:ext cx="6048360" cy="481140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1865762134"/>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1" name="CustomShape 1"/>
          <p:cNvSpPr/>
          <p:nvPr/>
        </p:nvSpPr>
        <p:spPr>
          <a:xfrm>
            <a:off x="4278240" y="10156320"/>
            <a:ext cx="3267720" cy="521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b"/>
          <a:lstStyle/>
          <a:p>
            <a:pPr marL="215640" indent="-196920" algn="r">
              <a:lnSpc>
                <a:spcPct val="95000"/>
              </a:lnSpc>
            </a:pPr>
            <a:fld id="{9DEEADCC-D58D-4CE1-B8C8-DBC1E3BC9E06}" type="slidenum">
              <a:rPr lang="it-IT" sz="1400" b="0" strike="noStrike" spc="-1">
                <a:solidFill>
                  <a:srgbClr val="000000"/>
                </a:solidFill>
                <a:latin typeface="Times New Roman"/>
                <a:ea typeface="Tahoma"/>
              </a:rPr>
              <a:t>116</a:t>
            </a:fld>
            <a:endParaRPr lang="it-IT" sz="1400" b="0" strike="noStrike" spc="-1">
              <a:latin typeface="Arial"/>
            </a:endParaRPr>
          </a:p>
        </p:txBody>
      </p:sp>
      <p:sp>
        <p:nvSpPr>
          <p:cNvPr id="2282" name="PlaceHolder 2"/>
          <p:cNvSpPr>
            <a:spLocks noGrp="1" noRot="1" noChangeAspect="1"/>
          </p:cNvSpPr>
          <p:nvPr>
            <p:ph type="sldImg"/>
          </p:nvPr>
        </p:nvSpPr>
        <p:spPr>
          <a:xfrm>
            <a:off x="1108075" y="811213"/>
            <a:ext cx="5337175" cy="4003675"/>
          </a:xfrm>
          <a:prstGeom prst="rect">
            <a:avLst/>
          </a:prstGeom>
        </p:spPr>
      </p:sp>
      <p:sp>
        <p:nvSpPr>
          <p:cNvPr id="2283" name="PlaceHolder 3"/>
          <p:cNvSpPr>
            <a:spLocks noGrp="1"/>
          </p:cNvSpPr>
          <p:nvPr>
            <p:ph type="body"/>
          </p:nvPr>
        </p:nvSpPr>
        <p:spPr>
          <a:xfrm>
            <a:off x="755640" y="5078880"/>
            <a:ext cx="6041160" cy="4804920"/>
          </a:xfrm>
          <a:prstGeom prst="rect">
            <a:avLst/>
          </a:prstGeom>
        </p:spPr>
        <p:txBody>
          <a:bodyPr lIns="0" tIns="0" rIns="0" bIns="0" anchor="ctr"/>
          <a:lstStyle/>
          <a:p>
            <a:endParaRPr lang="it-IT" sz="2800" b="0" strike="noStrike" spc="-1">
              <a:solidFill>
                <a:srgbClr val="000000"/>
              </a:solidFill>
              <a:latin typeface="Times New Roman"/>
            </a:endParaRPr>
          </a:p>
        </p:txBody>
      </p:sp>
    </p:spTree>
    <p:extLst>
      <p:ext uri="{BB962C8B-B14F-4D97-AF65-F5344CB8AC3E}">
        <p14:creationId xmlns:p14="http://schemas.microsoft.com/office/powerpoint/2010/main" val="52804761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8639B26-1209-43AB-A7F0-FD29E0DB52AF}" type="slidenum">
              <a:rPr lang="it-IT" sz="1200" b="0" strike="noStrike" spc="-1">
                <a:solidFill>
                  <a:srgbClr val="000000"/>
                </a:solidFill>
                <a:latin typeface="Times New Roman"/>
                <a:ea typeface="+mn-ea"/>
              </a:rPr>
              <a:t>117</a:t>
            </a:fld>
            <a:endParaRPr lang="it-IT" sz="1200" b="0" strike="noStrike" spc="-1">
              <a:latin typeface="Times New Roman"/>
            </a:endParaRPr>
          </a:p>
        </p:txBody>
      </p:sp>
      <p:sp>
        <p:nvSpPr>
          <p:cNvPr id="2288" name="PlaceHolder 2"/>
          <p:cNvSpPr>
            <a:spLocks noGrp="1" noRot="1" noChangeAspect="1"/>
          </p:cNvSpPr>
          <p:nvPr>
            <p:ph type="sldImg"/>
          </p:nvPr>
        </p:nvSpPr>
        <p:spPr>
          <a:xfrm>
            <a:off x="1144588" y="685800"/>
            <a:ext cx="4559300" cy="3419475"/>
          </a:xfrm>
          <a:prstGeom prst="rect">
            <a:avLst/>
          </a:prstGeom>
        </p:spPr>
      </p:sp>
      <p:sp>
        <p:nvSpPr>
          <p:cNvPr id="2289"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1141316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E63D512C-0FE9-402C-828A-F34620D5B25B}" type="slidenum">
              <a:rPr lang="it-IT" sz="1200" b="0" strike="noStrike" spc="-1">
                <a:solidFill>
                  <a:srgbClr val="000000"/>
                </a:solidFill>
                <a:latin typeface="Times New Roman"/>
                <a:ea typeface="+mn-ea"/>
              </a:rPr>
              <a:t>118</a:t>
            </a:fld>
            <a:endParaRPr lang="it-IT" sz="1200" b="0" strike="noStrike" spc="-1">
              <a:latin typeface="Times New Roman"/>
            </a:endParaRPr>
          </a:p>
        </p:txBody>
      </p:sp>
      <p:sp>
        <p:nvSpPr>
          <p:cNvPr id="2294" name="PlaceHolder 2"/>
          <p:cNvSpPr>
            <a:spLocks noGrp="1" noRot="1" noChangeAspect="1"/>
          </p:cNvSpPr>
          <p:nvPr>
            <p:ph type="sldImg"/>
          </p:nvPr>
        </p:nvSpPr>
        <p:spPr>
          <a:xfrm>
            <a:off x="1143000" y="685800"/>
            <a:ext cx="4570413" cy="3427413"/>
          </a:xfrm>
          <a:prstGeom prst="rect">
            <a:avLst/>
          </a:prstGeom>
        </p:spPr>
      </p:sp>
      <p:sp>
        <p:nvSpPr>
          <p:cNvPr id="2295"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741305517"/>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D56F329-5185-462E-8A9F-582A0E723916}" type="slidenum">
              <a:rPr lang="it-IT" sz="1200" b="0" strike="noStrike" spc="-1">
                <a:solidFill>
                  <a:srgbClr val="000000"/>
                </a:solidFill>
                <a:latin typeface="Times New Roman"/>
                <a:ea typeface="+mn-ea"/>
              </a:rPr>
              <a:t>119</a:t>
            </a:fld>
            <a:endParaRPr lang="it-IT" sz="1200" b="0" strike="noStrike" spc="-1">
              <a:latin typeface="Times New Roman"/>
            </a:endParaRPr>
          </a:p>
        </p:txBody>
      </p:sp>
      <p:sp>
        <p:nvSpPr>
          <p:cNvPr id="2291" name="PlaceHolder 2"/>
          <p:cNvSpPr>
            <a:spLocks noGrp="1" noRot="1" noChangeAspect="1"/>
          </p:cNvSpPr>
          <p:nvPr>
            <p:ph type="sldImg"/>
          </p:nvPr>
        </p:nvSpPr>
        <p:spPr>
          <a:xfrm>
            <a:off x="1143000" y="685800"/>
            <a:ext cx="4570413" cy="3427413"/>
          </a:xfrm>
          <a:prstGeom prst="rect">
            <a:avLst/>
          </a:prstGeom>
        </p:spPr>
      </p:sp>
      <p:sp>
        <p:nvSpPr>
          <p:cNvPr id="2292"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0046345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12</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43296407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9A224DB-0A39-4594-8061-AA75374D8CC9}" type="slidenum">
              <a:rPr lang="it-IT" sz="1200" b="0" strike="noStrike" spc="-1">
                <a:solidFill>
                  <a:srgbClr val="000000"/>
                </a:solidFill>
                <a:latin typeface="Times New Roman"/>
                <a:ea typeface="+mn-ea"/>
              </a:rPr>
              <a:t>120</a:t>
            </a:fld>
            <a:endParaRPr lang="it-IT" sz="1200" b="0" strike="noStrike" spc="-1">
              <a:latin typeface="Times New Roman"/>
            </a:endParaRPr>
          </a:p>
        </p:txBody>
      </p:sp>
      <p:sp>
        <p:nvSpPr>
          <p:cNvPr id="2315" name="PlaceHolder 2"/>
          <p:cNvSpPr>
            <a:spLocks noGrp="1" noRot="1" noChangeAspect="1"/>
          </p:cNvSpPr>
          <p:nvPr>
            <p:ph type="sldImg"/>
          </p:nvPr>
        </p:nvSpPr>
        <p:spPr>
          <a:xfrm>
            <a:off x="1143000" y="685800"/>
            <a:ext cx="4570413" cy="3427413"/>
          </a:xfrm>
          <a:prstGeom prst="rect">
            <a:avLst/>
          </a:prstGeom>
        </p:spPr>
      </p:sp>
      <p:sp>
        <p:nvSpPr>
          <p:cNvPr id="2316"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983964470"/>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BBF967E3-3877-480E-BB20-858E582CACCC}" type="slidenum">
              <a:rPr lang="it-IT" sz="1200" b="0" strike="noStrike" spc="-1">
                <a:solidFill>
                  <a:srgbClr val="000000"/>
                </a:solidFill>
                <a:latin typeface="Times New Roman"/>
                <a:ea typeface="+mn-ea"/>
              </a:rPr>
              <a:t>121</a:t>
            </a:fld>
            <a:endParaRPr lang="it-IT" sz="1200" b="0" strike="noStrike" spc="-1">
              <a:latin typeface="Times New Roman"/>
            </a:endParaRPr>
          </a:p>
        </p:txBody>
      </p:sp>
      <p:sp>
        <p:nvSpPr>
          <p:cNvPr id="2318" name="PlaceHolder 2"/>
          <p:cNvSpPr>
            <a:spLocks noGrp="1" noRot="1" noChangeAspect="1"/>
          </p:cNvSpPr>
          <p:nvPr>
            <p:ph type="sldImg"/>
          </p:nvPr>
        </p:nvSpPr>
        <p:spPr>
          <a:xfrm>
            <a:off x="1143000" y="685800"/>
            <a:ext cx="4570413" cy="3427413"/>
          </a:xfrm>
          <a:prstGeom prst="rect">
            <a:avLst/>
          </a:prstGeom>
        </p:spPr>
      </p:sp>
      <p:sp>
        <p:nvSpPr>
          <p:cNvPr id="2319"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245020812"/>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3F5E771-5842-4445-936F-0E4A7BF3BC3B}" type="slidenum">
              <a:rPr lang="it-IT" sz="1200" b="0" strike="noStrike" spc="-1">
                <a:solidFill>
                  <a:srgbClr val="000000"/>
                </a:solidFill>
                <a:latin typeface="Times New Roman"/>
                <a:ea typeface="+mn-ea"/>
              </a:rPr>
              <a:t>122</a:t>
            </a:fld>
            <a:endParaRPr lang="it-IT" sz="1200" b="0" strike="noStrike" spc="-1">
              <a:latin typeface="Times New Roman"/>
            </a:endParaRPr>
          </a:p>
        </p:txBody>
      </p:sp>
      <p:sp>
        <p:nvSpPr>
          <p:cNvPr id="2321" name="PlaceHolder 2"/>
          <p:cNvSpPr>
            <a:spLocks noGrp="1" noRot="1" noChangeAspect="1"/>
          </p:cNvSpPr>
          <p:nvPr>
            <p:ph type="sldImg"/>
          </p:nvPr>
        </p:nvSpPr>
        <p:spPr>
          <a:xfrm>
            <a:off x="1143000" y="685800"/>
            <a:ext cx="4570413" cy="3427413"/>
          </a:xfrm>
          <a:prstGeom prst="rect">
            <a:avLst/>
          </a:prstGeom>
        </p:spPr>
      </p:sp>
      <p:sp>
        <p:nvSpPr>
          <p:cNvPr id="2322"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94357997"/>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2F95B77-E1E7-41B4-8A97-776E7E1843D6}" type="slidenum">
              <a:rPr lang="it-IT" sz="1200" b="0" strike="noStrike" spc="-1">
                <a:solidFill>
                  <a:srgbClr val="000000"/>
                </a:solidFill>
                <a:latin typeface="Times New Roman"/>
                <a:ea typeface="+mn-ea"/>
              </a:rPr>
              <a:t>123</a:t>
            </a:fld>
            <a:endParaRPr lang="it-IT" sz="1200" b="0" strike="noStrike" spc="-1">
              <a:latin typeface="Times New Roman"/>
            </a:endParaRPr>
          </a:p>
        </p:txBody>
      </p:sp>
      <p:sp>
        <p:nvSpPr>
          <p:cNvPr id="2324" name="PlaceHolder 2"/>
          <p:cNvSpPr>
            <a:spLocks noGrp="1" noRot="1" noChangeAspect="1"/>
          </p:cNvSpPr>
          <p:nvPr>
            <p:ph type="sldImg"/>
          </p:nvPr>
        </p:nvSpPr>
        <p:spPr>
          <a:xfrm>
            <a:off x="1144588" y="685800"/>
            <a:ext cx="4560887" cy="3421063"/>
          </a:xfrm>
          <a:prstGeom prst="rect">
            <a:avLst/>
          </a:prstGeom>
        </p:spPr>
      </p:sp>
      <p:sp>
        <p:nvSpPr>
          <p:cNvPr id="2325"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52334398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8698FBE-696D-4011-9B44-9823D78ED281}" type="slidenum">
              <a:rPr lang="it-IT" sz="1200" b="0" strike="noStrike" spc="-1">
                <a:solidFill>
                  <a:srgbClr val="000000"/>
                </a:solidFill>
                <a:latin typeface="Times New Roman"/>
                <a:ea typeface="+mn-ea"/>
              </a:rPr>
              <a:t>124</a:t>
            </a:fld>
            <a:endParaRPr lang="it-IT" sz="1200" b="0" strike="noStrike" spc="-1">
              <a:latin typeface="Times New Roman"/>
            </a:endParaRPr>
          </a:p>
        </p:txBody>
      </p:sp>
      <p:sp>
        <p:nvSpPr>
          <p:cNvPr id="2339" name="PlaceHolder 2"/>
          <p:cNvSpPr>
            <a:spLocks noGrp="1" noRot="1" noChangeAspect="1"/>
          </p:cNvSpPr>
          <p:nvPr>
            <p:ph type="sldImg"/>
          </p:nvPr>
        </p:nvSpPr>
        <p:spPr>
          <a:xfrm>
            <a:off x="1146175" y="685800"/>
            <a:ext cx="4543425" cy="3406775"/>
          </a:xfrm>
          <a:prstGeom prst="rect">
            <a:avLst/>
          </a:prstGeom>
        </p:spPr>
      </p:sp>
      <p:sp>
        <p:nvSpPr>
          <p:cNvPr id="2340"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3640783784"/>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8698FBE-696D-4011-9B44-9823D78ED281}" type="slidenum">
              <a:rPr lang="it-IT" sz="1200" b="0" strike="noStrike" spc="-1">
                <a:solidFill>
                  <a:srgbClr val="000000"/>
                </a:solidFill>
                <a:latin typeface="Times New Roman"/>
                <a:ea typeface="+mn-ea"/>
              </a:rPr>
              <a:t>125</a:t>
            </a:fld>
            <a:endParaRPr lang="it-IT" sz="1200" b="0" strike="noStrike" spc="-1">
              <a:latin typeface="Times New Roman"/>
            </a:endParaRPr>
          </a:p>
        </p:txBody>
      </p:sp>
      <p:sp>
        <p:nvSpPr>
          <p:cNvPr id="2339" name="PlaceHolder 2"/>
          <p:cNvSpPr>
            <a:spLocks noGrp="1" noRot="1" noChangeAspect="1"/>
          </p:cNvSpPr>
          <p:nvPr>
            <p:ph type="sldImg"/>
          </p:nvPr>
        </p:nvSpPr>
        <p:spPr>
          <a:xfrm>
            <a:off x="1146175" y="685800"/>
            <a:ext cx="4543425" cy="3406775"/>
          </a:xfrm>
          <a:prstGeom prst="rect">
            <a:avLst/>
          </a:prstGeom>
        </p:spPr>
      </p:sp>
      <p:sp>
        <p:nvSpPr>
          <p:cNvPr id="2340"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417122100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8698FBE-696D-4011-9B44-9823D78ED281}" type="slidenum">
              <a:rPr lang="it-IT" sz="1200" b="0" strike="noStrike" spc="-1">
                <a:solidFill>
                  <a:srgbClr val="000000"/>
                </a:solidFill>
                <a:latin typeface="Times New Roman"/>
                <a:ea typeface="+mn-ea"/>
              </a:rPr>
              <a:t>126</a:t>
            </a:fld>
            <a:endParaRPr lang="it-IT" sz="1200" b="0" strike="noStrike" spc="-1">
              <a:latin typeface="Times New Roman"/>
            </a:endParaRPr>
          </a:p>
        </p:txBody>
      </p:sp>
      <p:sp>
        <p:nvSpPr>
          <p:cNvPr id="2339" name="PlaceHolder 2"/>
          <p:cNvSpPr>
            <a:spLocks noGrp="1" noRot="1" noChangeAspect="1"/>
          </p:cNvSpPr>
          <p:nvPr>
            <p:ph type="sldImg"/>
          </p:nvPr>
        </p:nvSpPr>
        <p:spPr>
          <a:xfrm>
            <a:off x="1146175" y="685800"/>
            <a:ext cx="4543425" cy="3406775"/>
          </a:xfrm>
          <a:prstGeom prst="rect">
            <a:avLst/>
          </a:prstGeom>
        </p:spPr>
      </p:sp>
      <p:sp>
        <p:nvSpPr>
          <p:cNvPr id="2340"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2429750899"/>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8698FBE-696D-4011-9B44-9823D78ED281}" type="slidenum">
              <a:rPr lang="it-IT" sz="1200" b="0" strike="noStrike" spc="-1">
                <a:solidFill>
                  <a:srgbClr val="000000"/>
                </a:solidFill>
                <a:latin typeface="Times New Roman"/>
                <a:ea typeface="+mn-ea"/>
              </a:rPr>
              <a:t>127</a:t>
            </a:fld>
            <a:endParaRPr lang="it-IT" sz="1200" b="0" strike="noStrike" spc="-1">
              <a:latin typeface="Times New Roman"/>
            </a:endParaRPr>
          </a:p>
        </p:txBody>
      </p:sp>
      <p:sp>
        <p:nvSpPr>
          <p:cNvPr id="2339" name="PlaceHolder 2"/>
          <p:cNvSpPr>
            <a:spLocks noGrp="1" noRot="1" noChangeAspect="1"/>
          </p:cNvSpPr>
          <p:nvPr>
            <p:ph type="sldImg"/>
          </p:nvPr>
        </p:nvSpPr>
        <p:spPr>
          <a:xfrm>
            <a:off x="1146175" y="685800"/>
            <a:ext cx="4543425" cy="3406775"/>
          </a:xfrm>
          <a:prstGeom prst="rect">
            <a:avLst/>
          </a:prstGeom>
        </p:spPr>
      </p:sp>
      <p:sp>
        <p:nvSpPr>
          <p:cNvPr id="2340"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1550954818"/>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8698FBE-696D-4011-9B44-9823D78ED281}" type="slidenum">
              <a:rPr lang="it-IT" sz="1200" b="0" strike="noStrike" spc="-1">
                <a:solidFill>
                  <a:srgbClr val="000000"/>
                </a:solidFill>
                <a:latin typeface="Times New Roman"/>
                <a:ea typeface="+mn-ea"/>
              </a:rPr>
              <a:t>128</a:t>
            </a:fld>
            <a:endParaRPr lang="it-IT" sz="1200" b="0" strike="noStrike" spc="-1">
              <a:latin typeface="Times New Roman"/>
            </a:endParaRPr>
          </a:p>
        </p:txBody>
      </p:sp>
      <p:sp>
        <p:nvSpPr>
          <p:cNvPr id="2339" name="PlaceHolder 2"/>
          <p:cNvSpPr>
            <a:spLocks noGrp="1" noRot="1" noChangeAspect="1"/>
          </p:cNvSpPr>
          <p:nvPr>
            <p:ph type="sldImg"/>
          </p:nvPr>
        </p:nvSpPr>
        <p:spPr>
          <a:xfrm>
            <a:off x="1146175" y="685800"/>
            <a:ext cx="4543425" cy="3406775"/>
          </a:xfrm>
          <a:prstGeom prst="rect">
            <a:avLst/>
          </a:prstGeom>
        </p:spPr>
      </p:sp>
      <p:sp>
        <p:nvSpPr>
          <p:cNvPr id="2340"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3190133645"/>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87EC719D-1474-48F9-BD18-E3ABCAF82C3B}" type="slidenum">
              <a:rPr lang="it-IT" sz="1200" b="0" strike="noStrike" spc="-1">
                <a:solidFill>
                  <a:srgbClr val="000000"/>
                </a:solidFill>
                <a:latin typeface="Times New Roman"/>
                <a:ea typeface="+mn-ea"/>
              </a:rPr>
              <a:t>129</a:t>
            </a:fld>
            <a:endParaRPr lang="it-IT" sz="1200" b="0" strike="noStrike" spc="-1">
              <a:latin typeface="Times New Roman"/>
            </a:endParaRPr>
          </a:p>
        </p:txBody>
      </p:sp>
      <p:sp>
        <p:nvSpPr>
          <p:cNvPr id="2363" name="PlaceHolder 2"/>
          <p:cNvSpPr>
            <a:spLocks noGrp="1" noRot="1" noChangeAspect="1"/>
          </p:cNvSpPr>
          <p:nvPr>
            <p:ph type="sldImg"/>
          </p:nvPr>
        </p:nvSpPr>
        <p:spPr>
          <a:xfrm>
            <a:off x="1146175" y="685800"/>
            <a:ext cx="4543425" cy="3406775"/>
          </a:xfrm>
          <a:prstGeom prst="rect">
            <a:avLst/>
          </a:prstGeom>
        </p:spPr>
      </p:sp>
      <p:sp>
        <p:nvSpPr>
          <p:cNvPr id="2364"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1499888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6BCF7235-C031-4AC1-8E9D-880C9A06427E}" type="slidenum">
              <a:rPr lang="it-IT" sz="1200" b="0" strike="noStrike" spc="-1">
                <a:solidFill>
                  <a:srgbClr val="000000"/>
                </a:solidFill>
                <a:latin typeface="Times New Roman"/>
                <a:ea typeface="+mn-ea"/>
              </a:rPr>
              <a:t>13</a:t>
            </a:fld>
            <a:endParaRPr lang="it-IT" sz="1200" b="0" strike="noStrike" spc="-1">
              <a:latin typeface="Times New Roman"/>
            </a:endParaRPr>
          </a:p>
        </p:txBody>
      </p:sp>
      <p:sp>
        <p:nvSpPr>
          <p:cNvPr id="1763" name="PlaceHolder 2"/>
          <p:cNvSpPr>
            <a:spLocks noGrp="1" noRot="1" noChangeAspect="1"/>
          </p:cNvSpPr>
          <p:nvPr>
            <p:ph type="sldImg"/>
          </p:nvPr>
        </p:nvSpPr>
        <p:spPr>
          <a:xfrm>
            <a:off x="1144588" y="685800"/>
            <a:ext cx="4559300" cy="3419475"/>
          </a:xfrm>
          <a:prstGeom prst="rect">
            <a:avLst/>
          </a:prstGeom>
        </p:spPr>
      </p:sp>
      <p:sp>
        <p:nvSpPr>
          <p:cNvPr id="1764"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95347889"/>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B38E476-FE7E-46DA-A31C-777C8EB54D8A}" type="slidenum">
              <a:rPr lang="it-IT" sz="1200" b="0" strike="noStrike" spc="-1">
                <a:solidFill>
                  <a:srgbClr val="000000"/>
                </a:solidFill>
                <a:latin typeface="Times New Roman"/>
                <a:ea typeface="+mn-ea"/>
              </a:rPr>
              <a:t>130</a:t>
            </a:fld>
            <a:endParaRPr lang="it-IT" sz="1200" b="0" strike="noStrike" spc="-1">
              <a:latin typeface="Times New Roman"/>
            </a:endParaRPr>
          </a:p>
        </p:txBody>
      </p:sp>
      <p:sp>
        <p:nvSpPr>
          <p:cNvPr id="2384" name="PlaceHolder 2"/>
          <p:cNvSpPr>
            <a:spLocks noGrp="1" noRot="1" noChangeAspect="1"/>
          </p:cNvSpPr>
          <p:nvPr>
            <p:ph type="sldImg"/>
          </p:nvPr>
        </p:nvSpPr>
        <p:spPr>
          <a:xfrm>
            <a:off x="1146175" y="685800"/>
            <a:ext cx="4543425" cy="3406775"/>
          </a:xfrm>
          <a:prstGeom prst="rect">
            <a:avLst/>
          </a:prstGeom>
        </p:spPr>
      </p:sp>
      <p:sp>
        <p:nvSpPr>
          <p:cNvPr id="2385"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2934807212"/>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79D3196-7FD1-499A-A590-96989166A920}" type="slidenum">
              <a:rPr lang="it-IT" sz="1200" b="0" strike="noStrike" spc="-1">
                <a:solidFill>
                  <a:srgbClr val="000000"/>
                </a:solidFill>
                <a:latin typeface="Times New Roman"/>
                <a:ea typeface="+mn-ea"/>
              </a:rPr>
              <a:t>131</a:t>
            </a:fld>
            <a:endParaRPr lang="it-IT" sz="1200" b="0" strike="noStrike" spc="-1">
              <a:latin typeface="Times New Roman"/>
            </a:endParaRPr>
          </a:p>
        </p:txBody>
      </p:sp>
      <p:sp>
        <p:nvSpPr>
          <p:cNvPr id="2387" name="PlaceHolder 2"/>
          <p:cNvSpPr>
            <a:spLocks noGrp="1" noRot="1" noChangeAspect="1"/>
          </p:cNvSpPr>
          <p:nvPr>
            <p:ph type="sldImg"/>
          </p:nvPr>
        </p:nvSpPr>
        <p:spPr>
          <a:xfrm>
            <a:off x="1146175" y="685800"/>
            <a:ext cx="4543425" cy="3406775"/>
          </a:xfrm>
          <a:prstGeom prst="rect">
            <a:avLst/>
          </a:prstGeom>
        </p:spPr>
      </p:sp>
      <p:sp>
        <p:nvSpPr>
          <p:cNvPr id="2388"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255309635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513E4C3-F9A6-4F47-861F-F4A2948358E3}" type="slidenum">
              <a:rPr lang="it-IT" sz="1200" b="0" strike="noStrike" spc="-1">
                <a:solidFill>
                  <a:srgbClr val="000000"/>
                </a:solidFill>
                <a:latin typeface="Times New Roman"/>
                <a:ea typeface="+mn-ea"/>
              </a:rPr>
              <a:t>132</a:t>
            </a:fld>
            <a:endParaRPr lang="it-IT" sz="1200" b="0" strike="noStrike" spc="-1">
              <a:latin typeface="Times New Roman"/>
            </a:endParaRPr>
          </a:p>
        </p:txBody>
      </p:sp>
      <p:sp>
        <p:nvSpPr>
          <p:cNvPr id="2390" name="PlaceHolder 2"/>
          <p:cNvSpPr>
            <a:spLocks noGrp="1" noRot="1" noChangeAspect="1"/>
          </p:cNvSpPr>
          <p:nvPr>
            <p:ph type="sldImg"/>
          </p:nvPr>
        </p:nvSpPr>
        <p:spPr>
          <a:xfrm>
            <a:off x="1146175" y="685800"/>
            <a:ext cx="4543425" cy="3406775"/>
          </a:xfrm>
          <a:prstGeom prst="rect">
            <a:avLst/>
          </a:prstGeom>
        </p:spPr>
      </p:sp>
      <p:sp>
        <p:nvSpPr>
          <p:cNvPr id="2391"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3774729398"/>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0B8E106-B7C5-4F84-967E-42CCFF2805E1}" type="slidenum">
              <a:rPr lang="it-IT" sz="1200" b="0" strike="noStrike" spc="-1">
                <a:solidFill>
                  <a:srgbClr val="000000"/>
                </a:solidFill>
                <a:latin typeface="Times New Roman"/>
                <a:ea typeface="+mn-ea"/>
              </a:rPr>
              <a:t>133</a:t>
            </a:fld>
            <a:endParaRPr lang="it-IT" sz="1200" b="0" strike="noStrike" spc="-1">
              <a:latin typeface="Times New Roman"/>
            </a:endParaRPr>
          </a:p>
        </p:txBody>
      </p:sp>
      <p:sp>
        <p:nvSpPr>
          <p:cNvPr id="2393" name="PlaceHolder 2"/>
          <p:cNvSpPr>
            <a:spLocks noGrp="1" noRot="1" noChangeAspect="1"/>
          </p:cNvSpPr>
          <p:nvPr>
            <p:ph type="sldImg"/>
          </p:nvPr>
        </p:nvSpPr>
        <p:spPr>
          <a:xfrm>
            <a:off x="1146175" y="685800"/>
            <a:ext cx="4543425" cy="3406775"/>
          </a:xfrm>
          <a:prstGeom prst="rect">
            <a:avLst/>
          </a:prstGeom>
        </p:spPr>
      </p:sp>
      <p:sp>
        <p:nvSpPr>
          <p:cNvPr id="2394"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1573054826"/>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03F60F9-6496-48EA-820C-9E783132C643}" type="slidenum">
              <a:rPr lang="it-IT" sz="1200" b="0" strike="noStrike" spc="-1">
                <a:solidFill>
                  <a:srgbClr val="000000"/>
                </a:solidFill>
                <a:latin typeface="Times New Roman"/>
                <a:ea typeface="+mn-ea"/>
              </a:rPr>
              <a:t>134</a:t>
            </a:fld>
            <a:endParaRPr lang="it-IT" sz="1200" b="0" strike="noStrike" spc="-1">
              <a:latin typeface="Times New Roman"/>
            </a:endParaRPr>
          </a:p>
        </p:txBody>
      </p:sp>
      <p:sp>
        <p:nvSpPr>
          <p:cNvPr id="2396" name="PlaceHolder 2"/>
          <p:cNvSpPr>
            <a:spLocks noGrp="1" noRot="1" noChangeAspect="1"/>
          </p:cNvSpPr>
          <p:nvPr>
            <p:ph type="sldImg"/>
          </p:nvPr>
        </p:nvSpPr>
        <p:spPr>
          <a:xfrm>
            <a:off x="1146175" y="685800"/>
            <a:ext cx="4543425" cy="3406775"/>
          </a:xfrm>
          <a:prstGeom prst="rect">
            <a:avLst/>
          </a:prstGeom>
        </p:spPr>
      </p:sp>
      <p:sp>
        <p:nvSpPr>
          <p:cNvPr id="2397"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125889033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943ACD8-168C-4F69-96D7-62455CCC0142}" type="slidenum">
              <a:rPr lang="it-IT" sz="1200" b="0" strike="noStrike" spc="-1">
                <a:solidFill>
                  <a:srgbClr val="000000"/>
                </a:solidFill>
                <a:latin typeface="Times New Roman"/>
                <a:ea typeface="+mn-ea"/>
              </a:rPr>
              <a:t>135</a:t>
            </a:fld>
            <a:endParaRPr lang="it-IT" sz="1200" b="0" strike="noStrike" spc="-1">
              <a:latin typeface="Times New Roman"/>
            </a:endParaRPr>
          </a:p>
        </p:txBody>
      </p:sp>
      <p:sp>
        <p:nvSpPr>
          <p:cNvPr id="2399" name="PlaceHolder 2"/>
          <p:cNvSpPr>
            <a:spLocks noGrp="1" noRot="1" noChangeAspect="1"/>
          </p:cNvSpPr>
          <p:nvPr>
            <p:ph type="sldImg"/>
          </p:nvPr>
        </p:nvSpPr>
        <p:spPr>
          <a:xfrm>
            <a:off x="1146175" y="685800"/>
            <a:ext cx="4543425" cy="3406775"/>
          </a:xfrm>
          <a:prstGeom prst="rect">
            <a:avLst/>
          </a:prstGeom>
        </p:spPr>
      </p:sp>
      <p:sp>
        <p:nvSpPr>
          <p:cNvPr id="2400" name="PlaceHolder 3"/>
          <p:cNvSpPr>
            <a:spLocks noGrp="1"/>
          </p:cNvSpPr>
          <p:nvPr>
            <p:ph type="body"/>
          </p:nvPr>
        </p:nvSpPr>
        <p:spPr>
          <a:xfrm>
            <a:off x="685800" y="4343400"/>
            <a:ext cx="5463720" cy="4092120"/>
          </a:xfrm>
          <a:prstGeom prst="rect">
            <a:avLst/>
          </a:prstGeom>
        </p:spPr>
        <p:txBody>
          <a:bodyPr lIns="90000" tIns="46800" rIns="90000" bIns="46800" anchor="ctr"/>
          <a:lstStyle/>
          <a:p>
            <a:endParaRPr lang="it-IT" sz="2000" b="0" strike="noStrike" spc="-1">
              <a:latin typeface="Arial"/>
            </a:endParaRPr>
          </a:p>
        </p:txBody>
      </p:sp>
    </p:spTree>
    <p:extLst>
      <p:ext uri="{BB962C8B-B14F-4D97-AF65-F5344CB8AC3E}">
        <p14:creationId xmlns:p14="http://schemas.microsoft.com/office/powerpoint/2010/main" val="155644678"/>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742614A-091F-44CC-9332-E220675BE549}" type="slidenum">
              <a:rPr lang="it-IT" sz="1200" b="0" strike="noStrike" spc="-1">
                <a:solidFill>
                  <a:srgbClr val="000000"/>
                </a:solidFill>
                <a:latin typeface="Times New Roman"/>
                <a:ea typeface="+mn-ea"/>
              </a:rPr>
              <a:t>136</a:t>
            </a:fld>
            <a:endParaRPr lang="it-IT" sz="1200" b="0" strike="noStrike" spc="-1">
              <a:latin typeface="Times New Roman"/>
            </a:endParaRPr>
          </a:p>
        </p:txBody>
      </p:sp>
      <p:sp>
        <p:nvSpPr>
          <p:cNvPr id="2402" name="PlaceHolder 2"/>
          <p:cNvSpPr>
            <a:spLocks noGrp="1" noRot="1" noChangeAspect="1"/>
          </p:cNvSpPr>
          <p:nvPr>
            <p:ph type="sldImg"/>
          </p:nvPr>
        </p:nvSpPr>
        <p:spPr>
          <a:xfrm>
            <a:off x="1143000" y="685800"/>
            <a:ext cx="4570413" cy="3427413"/>
          </a:xfrm>
          <a:prstGeom prst="rect">
            <a:avLst/>
          </a:prstGeom>
        </p:spPr>
      </p:sp>
      <p:sp>
        <p:nvSpPr>
          <p:cNvPr id="2403"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65685802"/>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27EB571-C927-4E8A-B822-1282D9059836}" type="slidenum">
              <a:rPr lang="it-IT" sz="1200" b="0" strike="noStrike" spc="-1">
                <a:solidFill>
                  <a:srgbClr val="000000"/>
                </a:solidFill>
                <a:latin typeface="Times New Roman"/>
                <a:ea typeface="+mn-ea"/>
              </a:rPr>
              <a:t>137</a:t>
            </a:fld>
            <a:endParaRPr lang="it-IT" sz="1200" b="0" strike="noStrike" spc="-1">
              <a:latin typeface="Times New Roman"/>
            </a:endParaRPr>
          </a:p>
        </p:txBody>
      </p:sp>
      <p:sp>
        <p:nvSpPr>
          <p:cNvPr id="2414" name="PlaceHolder 2"/>
          <p:cNvSpPr>
            <a:spLocks noGrp="1" noRot="1" noChangeAspect="1"/>
          </p:cNvSpPr>
          <p:nvPr>
            <p:ph type="sldImg"/>
          </p:nvPr>
        </p:nvSpPr>
        <p:spPr>
          <a:xfrm>
            <a:off x="1143000" y="685800"/>
            <a:ext cx="4570413" cy="3427413"/>
          </a:xfrm>
          <a:prstGeom prst="rect">
            <a:avLst/>
          </a:prstGeom>
        </p:spPr>
      </p:sp>
      <p:sp>
        <p:nvSpPr>
          <p:cNvPr id="2415"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423869196"/>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A9E062A2-33C2-4F54-B423-1C63A01EDC54}" type="slidenum">
              <a:rPr lang="it-IT" sz="1200" b="0" strike="noStrike" spc="-1">
                <a:solidFill>
                  <a:srgbClr val="000000"/>
                </a:solidFill>
                <a:latin typeface="Times New Roman"/>
                <a:ea typeface="+mn-ea"/>
              </a:rPr>
              <a:t>138</a:t>
            </a:fld>
            <a:endParaRPr lang="it-IT" sz="1200" b="0" strike="noStrike" spc="-1">
              <a:latin typeface="Times New Roman"/>
            </a:endParaRPr>
          </a:p>
        </p:txBody>
      </p:sp>
      <p:sp>
        <p:nvSpPr>
          <p:cNvPr id="2435" name="PlaceHolder 2"/>
          <p:cNvSpPr>
            <a:spLocks noGrp="1" noRot="1" noChangeAspect="1"/>
          </p:cNvSpPr>
          <p:nvPr>
            <p:ph type="sldImg"/>
          </p:nvPr>
        </p:nvSpPr>
        <p:spPr>
          <a:xfrm>
            <a:off x="1143000" y="685800"/>
            <a:ext cx="4570413" cy="3427413"/>
          </a:xfrm>
          <a:prstGeom prst="rect">
            <a:avLst/>
          </a:prstGeom>
        </p:spPr>
      </p:sp>
      <p:sp>
        <p:nvSpPr>
          <p:cNvPr id="2436"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714386042"/>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A3D8A57E-5B6F-4F02-A382-21C62039581C}" type="slidenum">
              <a:rPr lang="it-IT" sz="1200" b="0" strike="noStrike" spc="-1">
                <a:solidFill>
                  <a:srgbClr val="000000"/>
                </a:solidFill>
                <a:latin typeface="Times New Roman"/>
                <a:ea typeface="+mn-ea"/>
              </a:rPr>
              <a:t>139</a:t>
            </a:fld>
            <a:endParaRPr lang="it-IT" sz="1200" b="0" strike="noStrike" spc="-1">
              <a:latin typeface="Times New Roman"/>
            </a:endParaRPr>
          </a:p>
        </p:txBody>
      </p:sp>
      <p:sp>
        <p:nvSpPr>
          <p:cNvPr id="2438" name="PlaceHolder 2"/>
          <p:cNvSpPr>
            <a:spLocks noGrp="1" noRot="1" noChangeAspect="1"/>
          </p:cNvSpPr>
          <p:nvPr>
            <p:ph type="sldImg"/>
          </p:nvPr>
        </p:nvSpPr>
        <p:spPr>
          <a:xfrm>
            <a:off x="1146175" y="685800"/>
            <a:ext cx="4548188" cy="3411538"/>
          </a:xfrm>
          <a:prstGeom prst="rect">
            <a:avLst/>
          </a:prstGeom>
        </p:spPr>
      </p:sp>
      <p:sp>
        <p:nvSpPr>
          <p:cNvPr id="2439"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690233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6131CB5-2226-4B2A-82AA-B779FE831CBB}" type="slidenum">
              <a:rPr lang="it-IT" sz="1200" b="0" strike="noStrike" spc="-1">
                <a:solidFill>
                  <a:srgbClr val="000000"/>
                </a:solidFill>
                <a:latin typeface="Times New Roman"/>
                <a:ea typeface="+mn-ea"/>
              </a:rPr>
              <a:t>14</a:t>
            </a:fld>
            <a:endParaRPr lang="it-IT" sz="1200" b="0" strike="noStrike" spc="-1">
              <a:latin typeface="Times New Roman"/>
            </a:endParaRPr>
          </a:p>
        </p:txBody>
      </p:sp>
      <p:sp>
        <p:nvSpPr>
          <p:cNvPr id="1766" name="PlaceHolder 2"/>
          <p:cNvSpPr>
            <a:spLocks noGrp="1" noRot="1" noChangeAspect="1"/>
          </p:cNvSpPr>
          <p:nvPr>
            <p:ph type="sldImg"/>
          </p:nvPr>
        </p:nvSpPr>
        <p:spPr>
          <a:xfrm>
            <a:off x="1144588" y="685800"/>
            <a:ext cx="4559300" cy="3419475"/>
          </a:xfrm>
          <a:prstGeom prst="rect">
            <a:avLst/>
          </a:prstGeom>
        </p:spPr>
      </p:sp>
      <p:sp>
        <p:nvSpPr>
          <p:cNvPr id="1767"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23659382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B2240572-B1C1-4264-ADDF-4FB1C0EF4496}" type="slidenum">
              <a:rPr lang="it-IT" sz="1200" b="0" strike="noStrike" spc="-1">
                <a:solidFill>
                  <a:srgbClr val="000000"/>
                </a:solidFill>
                <a:latin typeface="Times New Roman"/>
                <a:ea typeface="+mn-ea"/>
              </a:rPr>
              <a:t>140</a:t>
            </a:fld>
            <a:endParaRPr lang="it-IT" sz="1200" b="0" strike="noStrike" spc="-1">
              <a:latin typeface="Times New Roman"/>
            </a:endParaRPr>
          </a:p>
        </p:txBody>
      </p:sp>
      <p:sp>
        <p:nvSpPr>
          <p:cNvPr id="2444" name="PlaceHolder 2"/>
          <p:cNvSpPr>
            <a:spLocks noGrp="1" noRot="1" noChangeAspect="1"/>
          </p:cNvSpPr>
          <p:nvPr>
            <p:ph type="sldImg"/>
          </p:nvPr>
        </p:nvSpPr>
        <p:spPr>
          <a:xfrm>
            <a:off x="1143000" y="685800"/>
            <a:ext cx="4570413" cy="3427413"/>
          </a:xfrm>
          <a:prstGeom prst="rect">
            <a:avLst/>
          </a:prstGeom>
        </p:spPr>
      </p:sp>
      <p:sp>
        <p:nvSpPr>
          <p:cNvPr id="2445"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8451530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26B81E2-166A-459D-9A09-E9440C6A9217}" type="slidenum">
              <a:rPr lang="it-IT" sz="1200" b="0" strike="noStrike" spc="-1">
                <a:solidFill>
                  <a:srgbClr val="000000"/>
                </a:solidFill>
                <a:latin typeface="Times New Roman"/>
                <a:ea typeface="+mn-ea"/>
              </a:rPr>
              <a:t>141</a:t>
            </a:fld>
            <a:endParaRPr lang="it-IT" sz="1200" b="0" strike="noStrike" spc="-1">
              <a:latin typeface="Times New Roman"/>
            </a:endParaRPr>
          </a:p>
        </p:txBody>
      </p:sp>
      <p:sp>
        <p:nvSpPr>
          <p:cNvPr id="2447" name="PlaceHolder 2"/>
          <p:cNvSpPr>
            <a:spLocks noGrp="1" noRot="1" noChangeAspect="1"/>
          </p:cNvSpPr>
          <p:nvPr>
            <p:ph type="sldImg"/>
          </p:nvPr>
        </p:nvSpPr>
        <p:spPr>
          <a:xfrm>
            <a:off x="1143000" y="685800"/>
            <a:ext cx="4570413" cy="3427413"/>
          </a:xfrm>
          <a:prstGeom prst="rect">
            <a:avLst/>
          </a:prstGeom>
        </p:spPr>
      </p:sp>
      <p:sp>
        <p:nvSpPr>
          <p:cNvPr id="2448"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013168254"/>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2CEC99B-D22C-4BBC-9476-E54705ADD08F}" type="slidenum">
              <a:rPr lang="it-IT" sz="1200" b="0" strike="noStrike" spc="-1">
                <a:solidFill>
                  <a:srgbClr val="000000"/>
                </a:solidFill>
                <a:latin typeface="Times New Roman"/>
                <a:ea typeface="+mn-ea"/>
              </a:rPr>
              <a:t>142</a:t>
            </a:fld>
            <a:endParaRPr lang="it-IT" sz="1200" b="0" strike="noStrike" spc="-1">
              <a:latin typeface="Times New Roman"/>
            </a:endParaRPr>
          </a:p>
        </p:txBody>
      </p:sp>
      <p:sp>
        <p:nvSpPr>
          <p:cNvPr id="2450" name="PlaceHolder 2"/>
          <p:cNvSpPr>
            <a:spLocks noGrp="1" noRot="1" noChangeAspect="1"/>
          </p:cNvSpPr>
          <p:nvPr>
            <p:ph type="sldImg"/>
          </p:nvPr>
        </p:nvSpPr>
        <p:spPr>
          <a:xfrm>
            <a:off x="1143000" y="695325"/>
            <a:ext cx="4572000" cy="3429000"/>
          </a:xfrm>
          <a:prstGeom prst="rect">
            <a:avLst/>
          </a:prstGeom>
        </p:spPr>
      </p:sp>
      <p:sp>
        <p:nvSpPr>
          <p:cNvPr id="2451"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602020232"/>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2CEC99B-D22C-4BBC-9476-E54705ADD08F}" type="slidenum">
              <a:rPr lang="it-IT" sz="1200" b="0" strike="noStrike" spc="-1">
                <a:solidFill>
                  <a:srgbClr val="000000"/>
                </a:solidFill>
                <a:latin typeface="Times New Roman"/>
                <a:ea typeface="+mn-ea"/>
              </a:rPr>
              <a:t>143</a:t>
            </a:fld>
            <a:endParaRPr lang="it-IT" sz="1200" b="0" strike="noStrike" spc="-1">
              <a:latin typeface="Times New Roman"/>
            </a:endParaRPr>
          </a:p>
        </p:txBody>
      </p:sp>
      <p:sp>
        <p:nvSpPr>
          <p:cNvPr id="2450" name="PlaceHolder 2"/>
          <p:cNvSpPr>
            <a:spLocks noGrp="1" noRot="1" noChangeAspect="1"/>
          </p:cNvSpPr>
          <p:nvPr>
            <p:ph type="sldImg"/>
          </p:nvPr>
        </p:nvSpPr>
        <p:spPr>
          <a:xfrm>
            <a:off x="1143000" y="695325"/>
            <a:ext cx="4572000" cy="3429000"/>
          </a:xfrm>
          <a:prstGeom prst="rect">
            <a:avLst/>
          </a:prstGeom>
        </p:spPr>
      </p:sp>
      <p:sp>
        <p:nvSpPr>
          <p:cNvPr id="2451"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157635930"/>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AFEC78D-EBD9-4960-9E12-89F309A9E7A1}" type="slidenum">
              <a:rPr lang="it-IT" sz="1200" b="0" strike="noStrike" spc="-1">
                <a:solidFill>
                  <a:srgbClr val="000000"/>
                </a:solidFill>
                <a:latin typeface="Times New Roman"/>
                <a:ea typeface="+mn-ea"/>
              </a:rPr>
              <a:t>144</a:t>
            </a:fld>
            <a:endParaRPr lang="it-IT" sz="1200" b="0" strike="noStrike" spc="-1">
              <a:latin typeface="Times New Roman"/>
            </a:endParaRPr>
          </a:p>
        </p:txBody>
      </p:sp>
      <p:sp>
        <p:nvSpPr>
          <p:cNvPr id="2453" name="PlaceHolder 2"/>
          <p:cNvSpPr>
            <a:spLocks noGrp="1" noRot="1" noChangeAspect="1"/>
          </p:cNvSpPr>
          <p:nvPr>
            <p:ph type="sldImg"/>
          </p:nvPr>
        </p:nvSpPr>
        <p:spPr>
          <a:xfrm>
            <a:off x="1143000" y="685800"/>
            <a:ext cx="4570413" cy="3427413"/>
          </a:xfrm>
          <a:prstGeom prst="rect">
            <a:avLst/>
          </a:prstGeom>
        </p:spPr>
      </p:sp>
      <p:sp>
        <p:nvSpPr>
          <p:cNvPr id="2454"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738169739"/>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737A27F-B09B-4F2E-9A62-F888F47A5161}" type="slidenum">
              <a:rPr lang="it-IT" sz="1200" b="0" strike="noStrike" spc="-1">
                <a:solidFill>
                  <a:srgbClr val="000000"/>
                </a:solidFill>
                <a:latin typeface="Times New Roman"/>
                <a:ea typeface="+mn-ea"/>
              </a:rPr>
              <a:t>145</a:t>
            </a:fld>
            <a:endParaRPr lang="it-IT" sz="1200" b="0" strike="noStrike" spc="-1">
              <a:latin typeface="Times New Roman"/>
            </a:endParaRPr>
          </a:p>
        </p:txBody>
      </p:sp>
      <p:sp>
        <p:nvSpPr>
          <p:cNvPr id="2456" name="PlaceHolder 2"/>
          <p:cNvSpPr>
            <a:spLocks noGrp="1" noRot="1" noChangeAspect="1"/>
          </p:cNvSpPr>
          <p:nvPr>
            <p:ph type="sldImg"/>
          </p:nvPr>
        </p:nvSpPr>
        <p:spPr>
          <a:xfrm>
            <a:off x="1143000" y="685800"/>
            <a:ext cx="4570413" cy="3427413"/>
          </a:xfrm>
          <a:prstGeom prst="rect">
            <a:avLst/>
          </a:prstGeom>
        </p:spPr>
      </p:sp>
      <p:sp>
        <p:nvSpPr>
          <p:cNvPr id="2457"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83764884"/>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7D2B234-6AB5-4191-9CE5-02AF4FD324B2}" type="slidenum">
              <a:rPr lang="it-IT" sz="1200" b="0" strike="noStrike" spc="-1">
                <a:solidFill>
                  <a:srgbClr val="000000"/>
                </a:solidFill>
                <a:latin typeface="Times New Roman"/>
                <a:ea typeface="+mn-ea"/>
              </a:rPr>
              <a:t>146</a:t>
            </a:fld>
            <a:endParaRPr lang="it-IT" sz="1200" b="0" strike="noStrike" spc="-1">
              <a:latin typeface="Times New Roman"/>
            </a:endParaRPr>
          </a:p>
        </p:txBody>
      </p:sp>
      <p:sp>
        <p:nvSpPr>
          <p:cNvPr id="2459" name="PlaceHolder 2"/>
          <p:cNvSpPr>
            <a:spLocks noGrp="1" noRot="1" noChangeAspect="1"/>
          </p:cNvSpPr>
          <p:nvPr>
            <p:ph type="sldImg"/>
          </p:nvPr>
        </p:nvSpPr>
        <p:spPr>
          <a:xfrm>
            <a:off x="1144588" y="685800"/>
            <a:ext cx="4560887" cy="3421063"/>
          </a:xfrm>
          <a:prstGeom prst="rect">
            <a:avLst/>
          </a:prstGeom>
        </p:spPr>
      </p:sp>
      <p:sp>
        <p:nvSpPr>
          <p:cNvPr id="2460"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860462066"/>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FFB417A-53AE-43F3-8172-26EA8461CB93}" type="slidenum">
              <a:rPr lang="it-IT" sz="1200" b="0" strike="noStrike" spc="-1">
                <a:solidFill>
                  <a:srgbClr val="000000"/>
                </a:solidFill>
                <a:latin typeface="Times New Roman"/>
                <a:ea typeface="+mn-ea"/>
              </a:rPr>
              <a:t>147</a:t>
            </a:fld>
            <a:endParaRPr lang="it-IT" sz="1200" b="0" strike="noStrike" spc="-1">
              <a:latin typeface="Times New Roman"/>
            </a:endParaRPr>
          </a:p>
        </p:txBody>
      </p:sp>
      <p:sp>
        <p:nvSpPr>
          <p:cNvPr id="2462" name="PlaceHolder 2"/>
          <p:cNvSpPr>
            <a:spLocks noGrp="1" noRot="1" noChangeAspect="1"/>
          </p:cNvSpPr>
          <p:nvPr>
            <p:ph type="sldImg"/>
          </p:nvPr>
        </p:nvSpPr>
        <p:spPr>
          <a:xfrm>
            <a:off x="1143000" y="685800"/>
            <a:ext cx="4572000" cy="3429000"/>
          </a:xfrm>
          <a:prstGeom prst="rect">
            <a:avLst/>
          </a:prstGeom>
        </p:spPr>
      </p:sp>
      <p:sp>
        <p:nvSpPr>
          <p:cNvPr id="2463"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935239753"/>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3550DA7-8D44-4143-B0E6-E14BC05B4815}" type="slidenum">
              <a:rPr lang="it-IT" sz="1200" b="0" strike="noStrike" spc="-1">
                <a:solidFill>
                  <a:srgbClr val="000000"/>
                </a:solidFill>
                <a:latin typeface="Times New Roman"/>
                <a:ea typeface="+mn-ea"/>
              </a:rPr>
              <a:t>148</a:t>
            </a:fld>
            <a:endParaRPr lang="it-IT" sz="1200" b="0" strike="noStrike" spc="-1">
              <a:latin typeface="Times New Roman"/>
            </a:endParaRPr>
          </a:p>
        </p:txBody>
      </p:sp>
      <p:sp>
        <p:nvSpPr>
          <p:cNvPr id="2465" name="PlaceHolder 2"/>
          <p:cNvSpPr>
            <a:spLocks noGrp="1" noRot="1" noChangeAspect="1"/>
          </p:cNvSpPr>
          <p:nvPr>
            <p:ph type="sldImg"/>
          </p:nvPr>
        </p:nvSpPr>
        <p:spPr>
          <a:xfrm>
            <a:off x="1143000" y="685800"/>
            <a:ext cx="4572000" cy="3429000"/>
          </a:xfrm>
          <a:prstGeom prst="rect">
            <a:avLst/>
          </a:prstGeom>
        </p:spPr>
      </p:sp>
      <p:sp>
        <p:nvSpPr>
          <p:cNvPr id="2466"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01952443"/>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8EB97A5D-0C30-49E0-B992-186F5C0705DC}" type="slidenum">
              <a:rPr lang="it-IT" sz="1200" b="0" strike="noStrike" spc="-1">
                <a:solidFill>
                  <a:srgbClr val="000000"/>
                </a:solidFill>
                <a:latin typeface="Times New Roman"/>
                <a:ea typeface="+mn-ea"/>
              </a:rPr>
              <a:t>149</a:t>
            </a:fld>
            <a:endParaRPr lang="it-IT" sz="1200" b="0" strike="noStrike" spc="-1">
              <a:latin typeface="Times New Roman"/>
            </a:endParaRPr>
          </a:p>
        </p:txBody>
      </p:sp>
      <p:sp>
        <p:nvSpPr>
          <p:cNvPr id="2468" name="PlaceHolder 2"/>
          <p:cNvSpPr>
            <a:spLocks noGrp="1" noRot="1" noChangeAspect="1"/>
          </p:cNvSpPr>
          <p:nvPr>
            <p:ph type="sldImg"/>
          </p:nvPr>
        </p:nvSpPr>
        <p:spPr>
          <a:xfrm>
            <a:off x="1143000" y="685800"/>
            <a:ext cx="4572000" cy="3429000"/>
          </a:xfrm>
          <a:prstGeom prst="rect">
            <a:avLst/>
          </a:prstGeom>
        </p:spPr>
      </p:sp>
      <p:sp>
        <p:nvSpPr>
          <p:cNvPr id="2469"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563189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E9D602C-95AB-4DAD-AB3C-83728145DD47}" type="slidenum">
              <a:rPr lang="it-IT" sz="1200" b="0" strike="noStrike" spc="-1">
                <a:solidFill>
                  <a:srgbClr val="000000"/>
                </a:solidFill>
                <a:latin typeface="Times New Roman"/>
                <a:ea typeface="+mn-ea"/>
              </a:rPr>
              <a:t>15</a:t>
            </a:fld>
            <a:endParaRPr lang="it-IT" sz="1200" b="0" strike="noStrike" spc="-1">
              <a:latin typeface="Times New Roman"/>
            </a:endParaRPr>
          </a:p>
        </p:txBody>
      </p:sp>
      <p:sp>
        <p:nvSpPr>
          <p:cNvPr id="1769" name="PlaceHolder 2"/>
          <p:cNvSpPr>
            <a:spLocks noGrp="1" noRot="1" noChangeAspect="1"/>
          </p:cNvSpPr>
          <p:nvPr>
            <p:ph type="sldImg"/>
          </p:nvPr>
        </p:nvSpPr>
        <p:spPr>
          <a:xfrm>
            <a:off x="1144588" y="685800"/>
            <a:ext cx="4559300" cy="3419475"/>
          </a:xfrm>
          <a:prstGeom prst="rect">
            <a:avLst/>
          </a:prstGeom>
        </p:spPr>
      </p:sp>
      <p:sp>
        <p:nvSpPr>
          <p:cNvPr id="1770"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806096539"/>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BF094926-8D6E-4AF6-916F-8F0FC1C3CAA2}" type="slidenum">
              <a:rPr lang="it-IT" sz="1200" b="0" strike="noStrike" spc="-1">
                <a:solidFill>
                  <a:srgbClr val="000000"/>
                </a:solidFill>
                <a:latin typeface="Times New Roman"/>
                <a:ea typeface="+mn-ea"/>
              </a:rPr>
              <a:t>150</a:t>
            </a:fld>
            <a:endParaRPr lang="it-IT" sz="1200" b="0" strike="noStrike" spc="-1">
              <a:latin typeface="Times New Roman"/>
            </a:endParaRPr>
          </a:p>
        </p:txBody>
      </p:sp>
      <p:sp>
        <p:nvSpPr>
          <p:cNvPr id="2471" name="PlaceHolder 2"/>
          <p:cNvSpPr>
            <a:spLocks noGrp="1" noRot="1" noChangeAspect="1"/>
          </p:cNvSpPr>
          <p:nvPr>
            <p:ph type="sldImg"/>
          </p:nvPr>
        </p:nvSpPr>
        <p:spPr>
          <a:xfrm>
            <a:off x="1143000" y="685800"/>
            <a:ext cx="4572000" cy="3429000"/>
          </a:xfrm>
          <a:prstGeom prst="rect">
            <a:avLst/>
          </a:prstGeom>
        </p:spPr>
      </p:sp>
      <p:sp>
        <p:nvSpPr>
          <p:cNvPr id="2472"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527684950"/>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8696708-8C7D-4AA7-AB45-C93AC8ABB453}" type="slidenum">
              <a:rPr lang="it-IT" sz="1200" b="0" strike="noStrike" spc="-1">
                <a:solidFill>
                  <a:srgbClr val="000000"/>
                </a:solidFill>
                <a:latin typeface="Times New Roman"/>
                <a:ea typeface="+mn-ea"/>
              </a:rPr>
              <a:t>151</a:t>
            </a:fld>
            <a:endParaRPr lang="it-IT" sz="1200" b="0" strike="noStrike" spc="-1">
              <a:latin typeface="Times New Roman"/>
            </a:endParaRPr>
          </a:p>
        </p:txBody>
      </p:sp>
      <p:sp>
        <p:nvSpPr>
          <p:cNvPr id="2474" name="PlaceHolder 2"/>
          <p:cNvSpPr>
            <a:spLocks noGrp="1" noRot="1" noChangeAspect="1"/>
          </p:cNvSpPr>
          <p:nvPr>
            <p:ph type="sldImg"/>
          </p:nvPr>
        </p:nvSpPr>
        <p:spPr>
          <a:xfrm>
            <a:off x="1144588" y="685800"/>
            <a:ext cx="4560887" cy="3421063"/>
          </a:xfrm>
          <a:prstGeom prst="rect">
            <a:avLst/>
          </a:prstGeom>
        </p:spPr>
      </p:sp>
      <p:sp>
        <p:nvSpPr>
          <p:cNvPr id="2475"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980820210"/>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152</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754291259"/>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153</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39937100"/>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B1B3D9F-E853-4F5F-932D-C0A396F64AF5}" type="slidenum">
              <a:rPr lang="it-IT" sz="1200" b="0" strike="noStrike" spc="-1">
                <a:solidFill>
                  <a:srgbClr val="000000"/>
                </a:solidFill>
                <a:latin typeface="Times New Roman"/>
                <a:ea typeface="+mn-ea"/>
              </a:rPr>
              <a:t>154</a:t>
            </a:fld>
            <a:endParaRPr lang="it-IT" sz="1200" b="0" strike="noStrike" spc="-1">
              <a:latin typeface="Times New Roman"/>
            </a:endParaRPr>
          </a:p>
        </p:txBody>
      </p:sp>
      <p:sp>
        <p:nvSpPr>
          <p:cNvPr id="2495" name="PlaceHolder 2"/>
          <p:cNvSpPr>
            <a:spLocks noGrp="1" noRot="1" noChangeAspect="1"/>
          </p:cNvSpPr>
          <p:nvPr>
            <p:ph type="sldImg"/>
          </p:nvPr>
        </p:nvSpPr>
        <p:spPr>
          <a:xfrm>
            <a:off x="0" y="695325"/>
            <a:ext cx="1588" cy="1588"/>
          </a:xfrm>
          <a:prstGeom prst="rect">
            <a:avLst/>
          </a:prstGeom>
        </p:spPr>
      </p:sp>
      <p:sp>
        <p:nvSpPr>
          <p:cNvPr id="2496" name="CustomShape 3"/>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091355869"/>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C88451E-7673-4EFA-95A5-B0F8202361FB}" type="slidenum">
              <a:rPr lang="it-IT" sz="1200" b="0" strike="noStrike" spc="-1">
                <a:solidFill>
                  <a:srgbClr val="000000"/>
                </a:solidFill>
                <a:latin typeface="Times New Roman"/>
                <a:ea typeface="+mn-ea"/>
              </a:rPr>
              <a:t>155</a:t>
            </a:fld>
            <a:endParaRPr lang="it-IT" sz="1200" b="0" strike="noStrike" spc="-1">
              <a:latin typeface="Times New Roman"/>
            </a:endParaRPr>
          </a:p>
        </p:txBody>
      </p:sp>
      <p:sp>
        <p:nvSpPr>
          <p:cNvPr id="2489" name="PlaceHolder 2"/>
          <p:cNvSpPr>
            <a:spLocks noGrp="1" noRot="1" noChangeAspect="1"/>
          </p:cNvSpPr>
          <p:nvPr>
            <p:ph type="sldImg"/>
          </p:nvPr>
        </p:nvSpPr>
        <p:spPr>
          <a:xfrm>
            <a:off x="1144588" y="685800"/>
            <a:ext cx="4559300" cy="3419475"/>
          </a:xfrm>
          <a:prstGeom prst="rect">
            <a:avLst/>
          </a:prstGeom>
        </p:spPr>
      </p:sp>
      <p:sp>
        <p:nvSpPr>
          <p:cNvPr id="2490"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166153411"/>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156</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898659633"/>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157</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91630916"/>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45D19E9-E43F-4E87-8B24-1D213433CA7C}" type="slidenum">
              <a:rPr lang="it-IT" sz="1200" b="0" strike="noStrike" spc="-1">
                <a:solidFill>
                  <a:srgbClr val="000000"/>
                </a:solidFill>
                <a:latin typeface="Times New Roman"/>
                <a:ea typeface="+mn-ea"/>
              </a:rPr>
              <a:t>158</a:t>
            </a:fld>
            <a:endParaRPr lang="it-IT" sz="1200" b="0" strike="noStrike" spc="-1">
              <a:latin typeface="Times New Roman"/>
            </a:endParaRPr>
          </a:p>
        </p:txBody>
      </p:sp>
      <p:sp>
        <p:nvSpPr>
          <p:cNvPr id="2498" name="PlaceHolder 2"/>
          <p:cNvSpPr>
            <a:spLocks noGrp="1" noRot="1" noChangeAspect="1"/>
          </p:cNvSpPr>
          <p:nvPr>
            <p:ph type="sldImg"/>
          </p:nvPr>
        </p:nvSpPr>
        <p:spPr>
          <a:xfrm>
            <a:off x="1143000" y="695325"/>
            <a:ext cx="4572000" cy="3429000"/>
          </a:xfrm>
          <a:prstGeom prst="rect">
            <a:avLst/>
          </a:prstGeom>
        </p:spPr>
      </p:sp>
      <p:sp>
        <p:nvSpPr>
          <p:cNvPr id="2499"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38910130"/>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A5FE35AF-BC37-4F44-AA6A-5561AB7EB558}" type="slidenum">
              <a:rPr lang="it-IT" sz="1200" b="0" strike="noStrike" spc="-1">
                <a:solidFill>
                  <a:srgbClr val="000000"/>
                </a:solidFill>
                <a:latin typeface="Times New Roman"/>
                <a:ea typeface="+mn-ea"/>
              </a:rPr>
              <a:t>159</a:t>
            </a:fld>
            <a:endParaRPr lang="it-IT" sz="1200" b="0" strike="noStrike" spc="-1">
              <a:latin typeface="Times New Roman"/>
            </a:endParaRPr>
          </a:p>
        </p:txBody>
      </p:sp>
      <p:sp>
        <p:nvSpPr>
          <p:cNvPr id="2501" name="PlaceHolder 2"/>
          <p:cNvSpPr>
            <a:spLocks noGrp="1" noRot="1" noChangeAspect="1"/>
          </p:cNvSpPr>
          <p:nvPr>
            <p:ph type="sldImg"/>
          </p:nvPr>
        </p:nvSpPr>
        <p:spPr>
          <a:xfrm>
            <a:off x="1143000" y="695325"/>
            <a:ext cx="4572000" cy="3429000"/>
          </a:xfrm>
          <a:prstGeom prst="rect">
            <a:avLst/>
          </a:prstGeom>
        </p:spPr>
      </p:sp>
      <p:sp>
        <p:nvSpPr>
          <p:cNvPr id="2502"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92733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E39B57CD-017B-4E2D-82E5-4DAE324000BB}" type="slidenum">
              <a:rPr lang="it-IT" sz="1200" b="0" strike="noStrike" spc="-1">
                <a:solidFill>
                  <a:srgbClr val="000000"/>
                </a:solidFill>
                <a:latin typeface="Times New Roman"/>
                <a:ea typeface="+mn-ea"/>
              </a:rPr>
              <a:t>16</a:t>
            </a:fld>
            <a:endParaRPr lang="it-IT" sz="1200" b="0" strike="noStrike" spc="-1">
              <a:latin typeface="Times New Roman"/>
            </a:endParaRPr>
          </a:p>
        </p:txBody>
      </p:sp>
      <p:sp>
        <p:nvSpPr>
          <p:cNvPr id="1772" name="PlaceHolder 2"/>
          <p:cNvSpPr>
            <a:spLocks noGrp="1" noRot="1" noChangeAspect="1"/>
          </p:cNvSpPr>
          <p:nvPr>
            <p:ph type="sldImg"/>
          </p:nvPr>
        </p:nvSpPr>
        <p:spPr>
          <a:xfrm>
            <a:off x="1144588" y="685800"/>
            <a:ext cx="4559300" cy="3419475"/>
          </a:xfrm>
          <a:prstGeom prst="rect">
            <a:avLst/>
          </a:prstGeom>
        </p:spPr>
      </p:sp>
      <p:sp>
        <p:nvSpPr>
          <p:cNvPr id="1773"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702450112"/>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AFFC10E-0D35-4AB8-9A3B-AF1AFC65E2A4}" type="slidenum">
              <a:rPr lang="it-IT" sz="1200" b="0" strike="noStrike" spc="-1">
                <a:solidFill>
                  <a:srgbClr val="000000"/>
                </a:solidFill>
                <a:latin typeface="Times New Roman"/>
                <a:ea typeface="+mn-ea"/>
              </a:rPr>
              <a:t>160</a:t>
            </a:fld>
            <a:endParaRPr lang="it-IT" sz="1200" b="0" strike="noStrike" spc="-1">
              <a:latin typeface="Times New Roman"/>
            </a:endParaRPr>
          </a:p>
        </p:txBody>
      </p:sp>
      <p:sp>
        <p:nvSpPr>
          <p:cNvPr id="2504" name="PlaceHolder 2"/>
          <p:cNvSpPr>
            <a:spLocks noGrp="1" noRot="1" noChangeAspect="1"/>
          </p:cNvSpPr>
          <p:nvPr>
            <p:ph type="sldImg"/>
          </p:nvPr>
        </p:nvSpPr>
        <p:spPr>
          <a:xfrm>
            <a:off x="1143000" y="695325"/>
            <a:ext cx="4572000" cy="3429000"/>
          </a:xfrm>
          <a:prstGeom prst="rect">
            <a:avLst/>
          </a:prstGeom>
        </p:spPr>
      </p:sp>
      <p:sp>
        <p:nvSpPr>
          <p:cNvPr id="2505"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33043347"/>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F8EA927-7CE5-4924-B912-3DBF0E06C83E}" type="slidenum">
              <a:rPr lang="it-IT" sz="1200" b="0" strike="noStrike" spc="-1">
                <a:solidFill>
                  <a:srgbClr val="000000"/>
                </a:solidFill>
                <a:latin typeface="Times New Roman"/>
                <a:ea typeface="+mn-ea"/>
              </a:rPr>
              <a:t>161</a:t>
            </a:fld>
            <a:endParaRPr lang="it-IT" sz="1200" b="0" strike="noStrike" spc="-1">
              <a:latin typeface="Times New Roman"/>
            </a:endParaRPr>
          </a:p>
        </p:txBody>
      </p:sp>
      <p:sp>
        <p:nvSpPr>
          <p:cNvPr id="2507" name="PlaceHolder 2"/>
          <p:cNvSpPr>
            <a:spLocks noGrp="1" noRot="1" noChangeAspect="1"/>
          </p:cNvSpPr>
          <p:nvPr>
            <p:ph type="sldImg"/>
          </p:nvPr>
        </p:nvSpPr>
        <p:spPr>
          <a:xfrm>
            <a:off x="1143000" y="695325"/>
            <a:ext cx="4572000" cy="3429000"/>
          </a:xfrm>
          <a:prstGeom prst="rect">
            <a:avLst/>
          </a:prstGeom>
        </p:spPr>
      </p:sp>
      <p:sp>
        <p:nvSpPr>
          <p:cNvPr id="2508"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976798213"/>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9CA27BC-FE35-4DCA-A576-25F1A3161C2C}" type="slidenum">
              <a:rPr lang="it-IT" sz="1200" b="0" strike="noStrike" spc="-1">
                <a:solidFill>
                  <a:srgbClr val="000000"/>
                </a:solidFill>
                <a:latin typeface="Times New Roman"/>
                <a:ea typeface="+mn-ea"/>
              </a:rPr>
              <a:t>162</a:t>
            </a:fld>
            <a:endParaRPr lang="it-IT" sz="1200" b="0" strike="noStrike" spc="-1">
              <a:latin typeface="Times New Roman"/>
            </a:endParaRPr>
          </a:p>
        </p:txBody>
      </p:sp>
      <p:sp>
        <p:nvSpPr>
          <p:cNvPr id="2510" name="PlaceHolder 2"/>
          <p:cNvSpPr>
            <a:spLocks noGrp="1" noRot="1" noChangeAspect="1"/>
          </p:cNvSpPr>
          <p:nvPr>
            <p:ph type="sldImg"/>
          </p:nvPr>
        </p:nvSpPr>
        <p:spPr>
          <a:xfrm>
            <a:off x="1143000" y="695325"/>
            <a:ext cx="4572000" cy="3429000"/>
          </a:xfrm>
          <a:prstGeom prst="rect">
            <a:avLst/>
          </a:prstGeom>
        </p:spPr>
      </p:sp>
      <p:sp>
        <p:nvSpPr>
          <p:cNvPr id="2511"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851370495"/>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A1810A8-931A-4AF2-875F-D18793C477C1}" type="slidenum">
              <a:rPr lang="it-IT" sz="1200" b="0" strike="noStrike" spc="-1">
                <a:solidFill>
                  <a:srgbClr val="000000"/>
                </a:solidFill>
                <a:latin typeface="Times New Roman"/>
                <a:ea typeface="+mn-ea"/>
              </a:rPr>
              <a:t>163</a:t>
            </a:fld>
            <a:endParaRPr lang="it-IT" sz="1200" b="0" strike="noStrike" spc="-1">
              <a:latin typeface="Times New Roman"/>
            </a:endParaRPr>
          </a:p>
        </p:txBody>
      </p:sp>
      <p:sp>
        <p:nvSpPr>
          <p:cNvPr id="2513" name="PlaceHolder 2"/>
          <p:cNvSpPr>
            <a:spLocks noGrp="1" noRot="1" noChangeAspect="1"/>
          </p:cNvSpPr>
          <p:nvPr>
            <p:ph type="sldImg"/>
          </p:nvPr>
        </p:nvSpPr>
        <p:spPr>
          <a:xfrm>
            <a:off x="1143000" y="695325"/>
            <a:ext cx="4572000" cy="3429000"/>
          </a:xfrm>
          <a:prstGeom prst="rect">
            <a:avLst/>
          </a:prstGeom>
        </p:spPr>
      </p:sp>
      <p:sp>
        <p:nvSpPr>
          <p:cNvPr id="2514"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892382586"/>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588F8BD-722C-4F74-9C4D-BED46C4EB769}" type="slidenum">
              <a:rPr lang="it-IT" sz="1200" b="0" strike="noStrike" spc="-1">
                <a:solidFill>
                  <a:srgbClr val="000000"/>
                </a:solidFill>
                <a:latin typeface="Times New Roman"/>
                <a:ea typeface="+mn-ea"/>
              </a:rPr>
              <a:t>164</a:t>
            </a:fld>
            <a:endParaRPr lang="it-IT" sz="1200" b="0" strike="noStrike" spc="-1">
              <a:latin typeface="Times New Roman"/>
            </a:endParaRPr>
          </a:p>
        </p:txBody>
      </p:sp>
      <p:sp>
        <p:nvSpPr>
          <p:cNvPr id="2516" name="PlaceHolder 2"/>
          <p:cNvSpPr>
            <a:spLocks noGrp="1" noRot="1" noChangeAspect="1"/>
          </p:cNvSpPr>
          <p:nvPr>
            <p:ph type="sldImg"/>
          </p:nvPr>
        </p:nvSpPr>
        <p:spPr>
          <a:xfrm>
            <a:off x="1143000" y="695325"/>
            <a:ext cx="4572000" cy="3429000"/>
          </a:xfrm>
          <a:prstGeom prst="rect">
            <a:avLst/>
          </a:prstGeom>
        </p:spPr>
      </p:sp>
      <p:sp>
        <p:nvSpPr>
          <p:cNvPr id="2517"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604498346"/>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BBCFD26-968C-492A-B9FA-24E52B15DA37}" type="slidenum">
              <a:rPr lang="it-IT" sz="1200" b="0" strike="noStrike" spc="-1">
                <a:solidFill>
                  <a:srgbClr val="000000"/>
                </a:solidFill>
                <a:latin typeface="Times New Roman"/>
                <a:ea typeface="+mn-ea"/>
              </a:rPr>
              <a:t>165</a:t>
            </a:fld>
            <a:endParaRPr lang="it-IT" sz="1200" b="0" strike="noStrike" spc="-1">
              <a:latin typeface="Times New Roman"/>
            </a:endParaRPr>
          </a:p>
        </p:txBody>
      </p:sp>
      <p:sp>
        <p:nvSpPr>
          <p:cNvPr id="2519" name="PlaceHolder 2"/>
          <p:cNvSpPr>
            <a:spLocks noGrp="1" noRot="1" noChangeAspect="1"/>
          </p:cNvSpPr>
          <p:nvPr>
            <p:ph type="sldImg"/>
          </p:nvPr>
        </p:nvSpPr>
        <p:spPr>
          <a:xfrm>
            <a:off x="1143000" y="695325"/>
            <a:ext cx="4572000" cy="3429000"/>
          </a:xfrm>
          <a:prstGeom prst="rect">
            <a:avLst/>
          </a:prstGeom>
        </p:spPr>
      </p:sp>
      <p:sp>
        <p:nvSpPr>
          <p:cNvPr id="2520"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71870152"/>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8955D16-30D6-49BE-8621-21047EEBECBA}" type="slidenum">
              <a:rPr lang="it-IT" sz="1200" b="0" strike="noStrike" spc="-1">
                <a:solidFill>
                  <a:srgbClr val="000000"/>
                </a:solidFill>
                <a:latin typeface="Times New Roman"/>
                <a:ea typeface="+mn-ea"/>
              </a:rPr>
              <a:t>166</a:t>
            </a:fld>
            <a:endParaRPr lang="it-IT" sz="1200" b="0" strike="noStrike" spc="-1">
              <a:latin typeface="Times New Roman"/>
            </a:endParaRPr>
          </a:p>
        </p:txBody>
      </p:sp>
      <p:sp>
        <p:nvSpPr>
          <p:cNvPr id="2522" name="PlaceHolder 2"/>
          <p:cNvSpPr>
            <a:spLocks noGrp="1" noRot="1" noChangeAspect="1"/>
          </p:cNvSpPr>
          <p:nvPr>
            <p:ph type="sldImg"/>
          </p:nvPr>
        </p:nvSpPr>
        <p:spPr>
          <a:xfrm>
            <a:off x="1143000" y="695325"/>
            <a:ext cx="4572000" cy="3429000"/>
          </a:xfrm>
          <a:prstGeom prst="rect">
            <a:avLst/>
          </a:prstGeom>
        </p:spPr>
      </p:sp>
      <p:sp>
        <p:nvSpPr>
          <p:cNvPr id="2523"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63109915"/>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9FC5EEC-550F-4FAD-866B-C2F749EE3DA9}" type="slidenum">
              <a:rPr lang="it-IT" sz="1200" b="0" strike="noStrike" spc="-1">
                <a:solidFill>
                  <a:srgbClr val="000000"/>
                </a:solidFill>
                <a:latin typeface="Times New Roman"/>
                <a:ea typeface="+mn-ea"/>
              </a:rPr>
              <a:t>167</a:t>
            </a:fld>
            <a:endParaRPr lang="it-IT" sz="1200" b="0" strike="noStrike" spc="-1">
              <a:latin typeface="Times New Roman"/>
            </a:endParaRPr>
          </a:p>
        </p:txBody>
      </p:sp>
      <p:sp>
        <p:nvSpPr>
          <p:cNvPr id="2525"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0380E69-4A3E-4C4E-9275-9B3DCB9954E1}" type="slidenum">
              <a:rPr lang="it-IT" sz="1200" b="0" strike="noStrike" spc="-1">
                <a:solidFill>
                  <a:srgbClr val="000000"/>
                </a:solidFill>
                <a:latin typeface="Arial"/>
                <a:ea typeface="+mn-ea"/>
              </a:rPr>
              <a:t>167</a:t>
            </a:fld>
            <a:endParaRPr lang="it-IT" sz="1200" b="0" strike="noStrike" spc="-1">
              <a:latin typeface="Arial"/>
            </a:endParaRPr>
          </a:p>
        </p:txBody>
      </p:sp>
      <p:sp>
        <p:nvSpPr>
          <p:cNvPr id="2526" name="PlaceHolder 3"/>
          <p:cNvSpPr>
            <a:spLocks noGrp="1" noRot="1" noChangeAspect="1"/>
          </p:cNvSpPr>
          <p:nvPr>
            <p:ph type="sldImg"/>
          </p:nvPr>
        </p:nvSpPr>
        <p:spPr>
          <a:xfrm>
            <a:off x="1143000" y="695325"/>
            <a:ext cx="4570413" cy="3427413"/>
          </a:xfrm>
          <a:prstGeom prst="rect">
            <a:avLst/>
          </a:prstGeom>
        </p:spPr>
      </p:sp>
      <p:sp>
        <p:nvSpPr>
          <p:cNvPr id="2527"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980467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759DD78-D399-49F2-869A-251396C709AB}" type="slidenum">
              <a:rPr lang="it-IT" sz="1200" b="0" strike="noStrike" spc="-1">
                <a:solidFill>
                  <a:srgbClr val="000000"/>
                </a:solidFill>
                <a:latin typeface="Times New Roman"/>
                <a:ea typeface="+mn-ea"/>
              </a:rPr>
              <a:t>17</a:t>
            </a:fld>
            <a:endParaRPr lang="it-IT" sz="1200" b="0" strike="noStrike" spc="-1">
              <a:latin typeface="Times New Roman"/>
            </a:endParaRPr>
          </a:p>
        </p:txBody>
      </p:sp>
      <p:sp>
        <p:nvSpPr>
          <p:cNvPr id="1775" name="PlaceHolder 2"/>
          <p:cNvSpPr>
            <a:spLocks noGrp="1" noRot="1" noChangeAspect="1"/>
          </p:cNvSpPr>
          <p:nvPr>
            <p:ph type="sldImg"/>
          </p:nvPr>
        </p:nvSpPr>
        <p:spPr>
          <a:xfrm>
            <a:off x="1144588" y="685800"/>
            <a:ext cx="4559300" cy="3419475"/>
          </a:xfrm>
          <a:prstGeom prst="rect">
            <a:avLst/>
          </a:prstGeom>
        </p:spPr>
      </p:sp>
      <p:sp>
        <p:nvSpPr>
          <p:cNvPr id="1776"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966038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A4C995C5-CADF-40F2-BE2B-A7FC1FF7AAC0}" type="slidenum">
              <a:rPr lang="it-IT" sz="1200" b="0" strike="noStrike" spc="-1">
                <a:solidFill>
                  <a:srgbClr val="000000"/>
                </a:solidFill>
                <a:latin typeface="Times New Roman"/>
                <a:ea typeface="+mn-ea"/>
              </a:rPr>
              <a:t>18</a:t>
            </a:fld>
            <a:endParaRPr lang="it-IT" sz="1200" b="0" strike="noStrike" spc="-1">
              <a:latin typeface="Times New Roman"/>
            </a:endParaRPr>
          </a:p>
        </p:txBody>
      </p:sp>
      <p:sp>
        <p:nvSpPr>
          <p:cNvPr id="1778" name="PlaceHolder 2"/>
          <p:cNvSpPr>
            <a:spLocks noGrp="1" noRot="1" noChangeAspect="1"/>
          </p:cNvSpPr>
          <p:nvPr>
            <p:ph type="sldImg"/>
          </p:nvPr>
        </p:nvSpPr>
        <p:spPr>
          <a:xfrm>
            <a:off x="1144588" y="685800"/>
            <a:ext cx="4559300" cy="3419475"/>
          </a:xfrm>
          <a:prstGeom prst="rect">
            <a:avLst/>
          </a:prstGeom>
        </p:spPr>
      </p:sp>
      <p:sp>
        <p:nvSpPr>
          <p:cNvPr id="1779"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609126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C81B9C6-99E4-4995-A72D-EC5A707A3CCC}" type="slidenum">
              <a:rPr lang="it-IT" sz="1200" b="0" strike="noStrike" spc="-1">
                <a:solidFill>
                  <a:srgbClr val="000000"/>
                </a:solidFill>
                <a:latin typeface="Times New Roman"/>
                <a:ea typeface="+mn-ea"/>
              </a:rPr>
              <a:t>19</a:t>
            </a:fld>
            <a:endParaRPr lang="it-IT" sz="1200" b="0" strike="noStrike" spc="-1">
              <a:latin typeface="Times New Roman"/>
            </a:endParaRPr>
          </a:p>
        </p:txBody>
      </p:sp>
      <p:sp>
        <p:nvSpPr>
          <p:cNvPr id="1781" name="PlaceHolder 2"/>
          <p:cNvSpPr>
            <a:spLocks noGrp="1" noRot="1" noChangeAspect="1"/>
          </p:cNvSpPr>
          <p:nvPr>
            <p:ph type="sldImg"/>
          </p:nvPr>
        </p:nvSpPr>
        <p:spPr>
          <a:xfrm>
            <a:off x="1144588" y="685800"/>
            <a:ext cx="4559300" cy="3419475"/>
          </a:xfrm>
          <a:prstGeom prst="rect">
            <a:avLst/>
          </a:prstGeom>
        </p:spPr>
      </p:sp>
      <p:sp>
        <p:nvSpPr>
          <p:cNvPr id="1782" name="CustomShape 3"/>
          <p:cNvSpPr/>
          <p:nvPr/>
        </p:nvSpPr>
        <p:spPr>
          <a:xfrm>
            <a:off x="685800" y="4343400"/>
            <a:ext cx="5476680" cy="410508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853197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20">
            <a:extLst>
              <a:ext uri="{FF2B5EF4-FFF2-40B4-BE49-F238E27FC236}">
                <a16:creationId xmlns:a16="http://schemas.microsoft.com/office/drawing/2014/main" xmlns="" id="{77FA7860-5924-4FF0-6163-A85BFEC45FA5}"/>
              </a:ext>
            </a:extLst>
          </p:cNvPr>
          <p:cNvSpPr>
            <a:spLocks noGrp="1" noChangeArrowheads="1"/>
          </p:cNvSpPr>
          <p:nvPr>
            <p:ph type="sldNum"/>
          </p:nvPr>
        </p:nvSpPr>
        <p:spPr>
          <a:ln/>
        </p:spPr>
        <p:txBody>
          <a:bodyPr/>
          <a:lstStyle/>
          <a:p>
            <a:fld id="{3D9A6109-04C1-438F-9C3F-5F38E339E803}" type="slidenum">
              <a:rPr lang="it-IT" altLang="it-IT"/>
              <a:pPr/>
              <a:t>2</a:t>
            </a:fld>
            <a:endParaRPr lang="it-IT" altLang="it-IT"/>
          </a:p>
        </p:txBody>
      </p:sp>
      <p:sp>
        <p:nvSpPr>
          <p:cNvPr id="203777" name="Text Box 1">
            <a:extLst>
              <a:ext uri="{FF2B5EF4-FFF2-40B4-BE49-F238E27FC236}">
                <a16:creationId xmlns:a16="http://schemas.microsoft.com/office/drawing/2014/main" xmlns="" id="{A9D0A5C8-B21A-4A81-898B-575629D132C9}"/>
              </a:ext>
            </a:extLst>
          </p:cNvPr>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gn="r">
              <a:buClrTx/>
              <a:buFontTx/>
              <a:buNone/>
            </a:pPr>
            <a:fld id="{E1ACBFD5-48BD-4430-B201-2217139C2BDE}" type="slidenum">
              <a:rPr lang="it-IT" altLang="it-IT" sz="1200"/>
              <a:pPr algn="r">
                <a:buClrTx/>
                <a:buFontTx/>
                <a:buNone/>
              </a:pPr>
              <a:t>2</a:t>
            </a:fld>
            <a:endParaRPr lang="it-IT" altLang="it-IT" sz="1200"/>
          </a:p>
        </p:txBody>
      </p:sp>
      <p:sp>
        <p:nvSpPr>
          <p:cNvPr id="203778" name="Rectangle 2">
            <a:extLst>
              <a:ext uri="{FF2B5EF4-FFF2-40B4-BE49-F238E27FC236}">
                <a16:creationId xmlns:a16="http://schemas.microsoft.com/office/drawing/2014/main" xmlns="" id="{F9FE8BAE-5075-47AC-9E17-57107386F0BE}"/>
              </a:ext>
            </a:extLst>
          </p:cNvPr>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3779" name="Text Box 3">
            <a:extLst>
              <a:ext uri="{FF2B5EF4-FFF2-40B4-BE49-F238E27FC236}">
                <a16:creationId xmlns:a16="http://schemas.microsoft.com/office/drawing/2014/main" xmlns="" id="{B4A7F5A3-EF66-01AB-7081-9A34315097B1}"/>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extLst>
      <p:ext uri="{BB962C8B-B14F-4D97-AF65-F5344CB8AC3E}">
        <p14:creationId xmlns:p14="http://schemas.microsoft.com/office/powerpoint/2010/main" val="27297542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6F6AC7E-7E99-4E08-83B9-D253BAFCF683}" type="slidenum">
              <a:rPr lang="it-IT" sz="1200" b="0" strike="noStrike" spc="-1">
                <a:solidFill>
                  <a:srgbClr val="000000"/>
                </a:solidFill>
                <a:latin typeface="Times New Roman"/>
                <a:ea typeface="+mn-ea"/>
              </a:rPr>
              <a:t>20</a:t>
            </a:fld>
            <a:endParaRPr lang="it-IT" sz="1200" b="0" strike="noStrike" spc="-1">
              <a:latin typeface="Times New Roman"/>
            </a:endParaRPr>
          </a:p>
        </p:txBody>
      </p:sp>
      <p:sp>
        <p:nvSpPr>
          <p:cNvPr id="1809" name="PlaceHolder 2"/>
          <p:cNvSpPr>
            <a:spLocks noGrp="1" noRot="1" noChangeAspect="1"/>
          </p:cNvSpPr>
          <p:nvPr>
            <p:ph type="sldImg"/>
          </p:nvPr>
        </p:nvSpPr>
        <p:spPr>
          <a:xfrm>
            <a:off x="1144588" y="685800"/>
            <a:ext cx="4560887" cy="3421063"/>
          </a:xfrm>
          <a:prstGeom prst="rect">
            <a:avLst/>
          </a:prstGeom>
        </p:spPr>
      </p:sp>
      <p:sp>
        <p:nvSpPr>
          <p:cNvPr id="1810"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7632243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9B114C3-0AB7-4BF5-9D52-530DE3079522}" type="slidenum">
              <a:rPr lang="it-IT" sz="1200" b="0" strike="noStrike" spc="-1">
                <a:solidFill>
                  <a:srgbClr val="000000"/>
                </a:solidFill>
                <a:latin typeface="Times New Roman"/>
                <a:ea typeface="+mn-ea"/>
              </a:rPr>
              <a:t>21</a:t>
            </a:fld>
            <a:endParaRPr lang="it-IT" sz="1200" b="0" strike="noStrike" spc="-1">
              <a:latin typeface="Times New Roman"/>
            </a:endParaRPr>
          </a:p>
        </p:txBody>
      </p:sp>
      <p:sp>
        <p:nvSpPr>
          <p:cNvPr id="1812" name="PlaceHolder 2"/>
          <p:cNvSpPr>
            <a:spLocks noGrp="1" noRot="1" noChangeAspect="1"/>
          </p:cNvSpPr>
          <p:nvPr>
            <p:ph type="sldImg"/>
          </p:nvPr>
        </p:nvSpPr>
        <p:spPr>
          <a:xfrm>
            <a:off x="1143000" y="685800"/>
            <a:ext cx="4572000" cy="3429000"/>
          </a:xfrm>
          <a:prstGeom prst="rect">
            <a:avLst/>
          </a:prstGeom>
        </p:spPr>
      </p:sp>
      <p:sp>
        <p:nvSpPr>
          <p:cNvPr id="1813"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7942309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101C0F0-FBC2-4857-B5CE-0372A168B61C}" type="slidenum">
              <a:rPr lang="it-IT" sz="1200" b="0" strike="noStrike" spc="-1">
                <a:solidFill>
                  <a:srgbClr val="000000"/>
                </a:solidFill>
                <a:latin typeface="Times New Roman"/>
                <a:ea typeface="+mn-ea"/>
              </a:rPr>
              <a:t>22</a:t>
            </a:fld>
            <a:endParaRPr lang="it-IT" sz="1200" b="0" strike="noStrike" spc="-1">
              <a:latin typeface="Times New Roman"/>
            </a:endParaRPr>
          </a:p>
        </p:txBody>
      </p:sp>
      <p:sp>
        <p:nvSpPr>
          <p:cNvPr id="1815" name="PlaceHolder 2"/>
          <p:cNvSpPr>
            <a:spLocks noGrp="1" noRot="1" noChangeAspect="1"/>
          </p:cNvSpPr>
          <p:nvPr>
            <p:ph type="sldImg"/>
          </p:nvPr>
        </p:nvSpPr>
        <p:spPr>
          <a:xfrm>
            <a:off x="1106488" y="812800"/>
            <a:ext cx="5343525" cy="4006850"/>
          </a:xfrm>
          <a:prstGeom prst="rect">
            <a:avLst/>
          </a:prstGeom>
        </p:spPr>
      </p:sp>
      <p:sp>
        <p:nvSpPr>
          <p:cNvPr id="1816" name="CustomShape 3"/>
          <p:cNvSpPr/>
          <p:nvPr/>
        </p:nvSpPr>
        <p:spPr>
          <a:xfrm>
            <a:off x="755640" y="5078520"/>
            <a:ext cx="6046560" cy="48096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8697977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23</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9542778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24</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783484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25</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2266311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DC5C9CA-BD75-48B3-8A52-8C8F17DF8B8F}" type="slidenum">
              <a:rPr lang="it-IT" sz="1200" b="0" strike="noStrike" spc="-1">
                <a:solidFill>
                  <a:srgbClr val="000000"/>
                </a:solidFill>
                <a:latin typeface="Times New Roman"/>
                <a:ea typeface="+mn-ea"/>
              </a:rPr>
              <a:t>26</a:t>
            </a:fld>
            <a:endParaRPr lang="it-IT" sz="1200" b="0" strike="noStrike" spc="-1">
              <a:latin typeface="Times New Roman"/>
            </a:endParaRPr>
          </a:p>
        </p:txBody>
      </p:sp>
      <p:sp>
        <p:nvSpPr>
          <p:cNvPr id="1855"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8AF37C7C-D3B3-4F71-9D84-0AB4C003613B}" type="slidenum">
              <a:rPr lang="it-IT" sz="1200" b="0" strike="noStrike" spc="-1">
                <a:solidFill>
                  <a:srgbClr val="000000"/>
                </a:solidFill>
                <a:latin typeface="Times New Roman"/>
                <a:ea typeface="+mn-ea"/>
              </a:rPr>
              <a:t>26</a:t>
            </a:fld>
            <a:endParaRPr lang="it-IT" sz="1200" b="0" strike="noStrike" spc="-1">
              <a:latin typeface="Arial"/>
            </a:endParaRPr>
          </a:p>
        </p:txBody>
      </p:sp>
      <p:sp>
        <p:nvSpPr>
          <p:cNvPr id="1856" name="CustomShape 3"/>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A68628E8-7EE7-43B8-BBBC-93F048DFA816}" type="slidenum">
              <a:rPr lang="it-IT" sz="1200" b="0" strike="noStrike" spc="-1">
                <a:solidFill>
                  <a:srgbClr val="000000"/>
                </a:solidFill>
                <a:latin typeface="Arial"/>
                <a:ea typeface="+mn-ea"/>
              </a:rPr>
              <a:t>26</a:t>
            </a:fld>
            <a:endParaRPr lang="it-IT" sz="1200" b="0" strike="noStrike" spc="-1">
              <a:latin typeface="Arial"/>
            </a:endParaRPr>
          </a:p>
        </p:txBody>
      </p:sp>
      <p:sp>
        <p:nvSpPr>
          <p:cNvPr id="1857" name="PlaceHolder 4"/>
          <p:cNvSpPr>
            <a:spLocks noGrp="1" noRot="1" noChangeAspect="1"/>
          </p:cNvSpPr>
          <p:nvPr>
            <p:ph type="sldImg"/>
          </p:nvPr>
        </p:nvSpPr>
        <p:spPr>
          <a:xfrm>
            <a:off x="1143000" y="695325"/>
            <a:ext cx="4570413" cy="3427413"/>
          </a:xfrm>
          <a:prstGeom prst="rect">
            <a:avLst/>
          </a:prstGeom>
        </p:spPr>
      </p:sp>
      <p:sp>
        <p:nvSpPr>
          <p:cNvPr id="1858" name="CustomShape 5"/>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301150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BF49A017-F40B-40A3-8866-8DF86CC275B6}" type="slidenum">
              <a:rPr lang="it-IT" sz="1200" b="0" strike="noStrike" spc="-1">
                <a:solidFill>
                  <a:srgbClr val="000000"/>
                </a:solidFill>
                <a:latin typeface="Times New Roman"/>
                <a:ea typeface="+mn-ea"/>
              </a:rPr>
              <a:t>27</a:t>
            </a:fld>
            <a:endParaRPr lang="it-IT" sz="1200" b="0" strike="noStrike" spc="-1">
              <a:latin typeface="Times New Roman"/>
            </a:endParaRPr>
          </a:p>
        </p:txBody>
      </p:sp>
      <p:sp>
        <p:nvSpPr>
          <p:cNvPr id="1860" name="PlaceHolder 2"/>
          <p:cNvSpPr>
            <a:spLocks noGrp="1" noRot="1" noChangeAspect="1"/>
          </p:cNvSpPr>
          <p:nvPr>
            <p:ph type="sldImg"/>
          </p:nvPr>
        </p:nvSpPr>
        <p:spPr>
          <a:xfrm>
            <a:off x="1146175" y="685800"/>
            <a:ext cx="4549775" cy="3413125"/>
          </a:xfrm>
          <a:prstGeom prst="rect">
            <a:avLst/>
          </a:prstGeom>
        </p:spPr>
      </p:sp>
      <p:sp>
        <p:nvSpPr>
          <p:cNvPr id="1861" name="CustomShape 3"/>
          <p:cNvSpPr/>
          <p:nvPr/>
        </p:nvSpPr>
        <p:spPr>
          <a:xfrm>
            <a:off x="685800" y="4343400"/>
            <a:ext cx="5470200" cy="40986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11724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5206664-F69B-4FB7-B17A-B2B729446FCA}" type="slidenum">
              <a:rPr lang="it-IT" sz="1200" b="0" strike="noStrike" spc="-1">
                <a:solidFill>
                  <a:srgbClr val="000000"/>
                </a:solidFill>
                <a:latin typeface="Times New Roman"/>
                <a:ea typeface="+mn-ea"/>
              </a:rPr>
              <a:t>28</a:t>
            </a:fld>
            <a:endParaRPr lang="it-IT" sz="1200" b="0" strike="noStrike" spc="-1">
              <a:latin typeface="Times New Roman"/>
            </a:endParaRPr>
          </a:p>
        </p:txBody>
      </p:sp>
      <p:sp>
        <p:nvSpPr>
          <p:cNvPr id="1863" name="PlaceHolder 2"/>
          <p:cNvSpPr>
            <a:spLocks noGrp="1" noRot="1" noChangeAspect="1"/>
          </p:cNvSpPr>
          <p:nvPr>
            <p:ph type="sldImg"/>
          </p:nvPr>
        </p:nvSpPr>
        <p:spPr>
          <a:xfrm>
            <a:off x="1146175" y="685800"/>
            <a:ext cx="4549775" cy="3413125"/>
          </a:xfrm>
          <a:prstGeom prst="rect">
            <a:avLst/>
          </a:prstGeom>
        </p:spPr>
      </p:sp>
      <p:sp>
        <p:nvSpPr>
          <p:cNvPr id="1864" name="CustomShape 3"/>
          <p:cNvSpPr/>
          <p:nvPr/>
        </p:nvSpPr>
        <p:spPr>
          <a:xfrm>
            <a:off x="685800" y="4343400"/>
            <a:ext cx="5470200" cy="40986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9866702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28867BA-23CB-4556-8031-ACD415EEE067}" type="slidenum">
              <a:rPr lang="it-IT" sz="1200" b="0" strike="noStrike" spc="-1">
                <a:solidFill>
                  <a:srgbClr val="000000"/>
                </a:solidFill>
                <a:latin typeface="Times New Roman"/>
                <a:ea typeface="+mn-ea"/>
              </a:rPr>
              <a:t>29</a:t>
            </a:fld>
            <a:endParaRPr lang="it-IT" sz="1200" b="0" strike="noStrike" spc="-1">
              <a:latin typeface="Times New Roman"/>
            </a:endParaRPr>
          </a:p>
        </p:txBody>
      </p:sp>
      <p:sp>
        <p:nvSpPr>
          <p:cNvPr id="1866" name="PlaceHolder 2"/>
          <p:cNvSpPr>
            <a:spLocks noGrp="1" noRot="1" noChangeAspect="1"/>
          </p:cNvSpPr>
          <p:nvPr>
            <p:ph type="sldImg"/>
          </p:nvPr>
        </p:nvSpPr>
        <p:spPr>
          <a:xfrm>
            <a:off x="1146175" y="685800"/>
            <a:ext cx="4549775" cy="3413125"/>
          </a:xfrm>
          <a:prstGeom prst="rect">
            <a:avLst/>
          </a:prstGeom>
        </p:spPr>
      </p:sp>
      <p:sp>
        <p:nvSpPr>
          <p:cNvPr id="1867" name="CustomShape 3"/>
          <p:cNvSpPr/>
          <p:nvPr/>
        </p:nvSpPr>
        <p:spPr>
          <a:xfrm>
            <a:off x="685800" y="4343400"/>
            <a:ext cx="5470200" cy="40986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71399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3C25A1C-50D6-49A5-B2AC-0C657197BC5D}" type="slidenum">
              <a:rPr lang="it-IT" sz="1200" b="0" strike="noStrike" spc="-1">
                <a:solidFill>
                  <a:srgbClr val="000000"/>
                </a:solidFill>
                <a:latin typeface="Times New Roman"/>
                <a:ea typeface="+mn-ea"/>
              </a:rPr>
              <a:t>3</a:t>
            </a:fld>
            <a:endParaRPr lang="it-IT" sz="1200" b="0" strike="noStrike" spc="-1">
              <a:latin typeface="Times New Roman"/>
            </a:endParaRPr>
          </a:p>
        </p:txBody>
      </p:sp>
      <p:sp>
        <p:nvSpPr>
          <p:cNvPr id="1834" name="PlaceHolder 2"/>
          <p:cNvSpPr>
            <a:spLocks noGrp="1" noRot="1" noChangeAspect="1"/>
          </p:cNvSpPr>
          <p:nvPr>
            <p:ph type="sldImg"/>
          </p:nvPr>
        </p:nvSpPr>
        <p:spPr>
          <a:xfrm>
            <a:off x="1143000" y="685800"/>
            <a:ext cx="4572000" cy="3429000"/>
          </a:xfrm>
          <a:prstGeom prst="rect">
            <a:avLst/>
          </a:prstGeom>
        </p:spPr>
      </p:sp>
      <p:sp>
        <p:nvSpPr>
          <p:cNvPr id="1835"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860853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6E5251B2-DF3D-4090-ACCD-07C5087AF47A}" type="slidenum">
              <a:rPr lang="it-IT" sz="1200" b="0" strike="noStrike" spc="-1">
                <a:solidFill>
                  <a:srgbClr val="000000"/>
                </a:solidFill>
                <a:latin typeface="Times New Roman"/>
                <a:ea typeface="+mn-ea"/>
              </a:rPr>
              <a:t>30</a:t>
            </a:fld>
            <a:endParaRPr lang="it-IT" sz="1200" b="0" strike="noStrike" spc="-1">
              <a:latin typeface="Times New Roman"/>
            </a:endParaRPr>
          </a:p>
        </p:txBody>
      </p:sp>
      <p:sp>
        <p:nvSpPr>
          <p:cNvPr id="1869" name="PlaceHolder 2"/>
          <p:cNvSpPr>
            <a:spLocks noGrp="1" noRot="1" noChangeAspect="1"/>
          </p:cNvSpPr>
          <p:nvPr>
            <p:ph type="sldImg"/>
          </p:nvPr>
        </p:nvSpPr>
        <p:spPr>
          <a:xfrm>
            <a:off x="1143000" y="685800"/>
            <a:ext cx="4572000" cy="3429000"/>
          </a:xfrm>
          <a:prstGeom prst="rect">
            <a:avLst/>
          </a:prstGeom>
        </p:spPr>
      </p:sp>
      <p:sp>
        <p:nvSpPr>
          <p:cNvPr id="1870"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7908650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4C80BAD-07F4-4B6E-AB9F-F1F7B3AEB791}" type="slidenum">
              <a:rPr lang="it-IT" sz="1200" b="0" strike="noStrike" spc="-1">
                <a:solidFill>
                  <a:srgbClr val="000000"/>
                </a:solidFill>
                <a:latin typeface="Times New Roman"/>
                <a:ea typeface="+mn-ea"/>
              </a:rPr>
              <a:t>31</a:t>
            </a:fld>
            <a:endParaRPr lang="it-IT" sz="1200" b="0" strike="noStrike" spc="-1">
              <a:latin typeface="Times New Roman"/>
            </a:endParaRPr>
          </a:p>
        </p:txBody>
      </p:sp>
      <p:sp>
        <p:nvSpPr>
          <p:cNvPr id="1877"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DF470053-4F8D-4BF7-9F0E-F84E10A6849A}" type="slidenum">
              <a:rPr lang="it-IT" sz="1200" b="0" strike="noStrike" spc="-1">
                <a:solidFill>
                  <a:srgbClr val="000000"/>
                </a:solidFill>
                <a:latin typeface="Times New Roman"/>
                <a:ea typeface="+mn-ea"/>
              </a:rPr>
              <a:t>31</a:t>
            </a:fld>
            <a:endParaRPr lang="it-IT" sz="1200" b="0" strike="noStrike" spc="-1">
              <a:latin typeface="Arial"/>
            </a:endParaRPr>
          </a:p>
        </p:txBody>
      </p:sp>
      <p:sp>
        <p:nvSpPr>
          <p:cNvPr id="1878" name="CustomShape 3"/>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8827ABF1-7970-4F26-9041-01047BA38CD2}" type="slidenum">
              <a:rPr lang="it-IT" sz="1200" b="0" strike="noStrike" spc="-1">
                <a:solidFill>
                  <a:srgbClr val="000000"/>
                </a:solidFill>
                <a:latin typeface="Arial"/>
                <a:ea typeface="+mn-ea"/>
              </a:rPr>
              <a:t>31</a:t>
            </a:fld>
            <a:endParaRPr lang="it-IT" sz="1200" b="0" strike="noStrike" spc="-1">
              <a:latin typeface="Arial"/>
            </a:endParaRPr>
          </a:p>
        </p:txBody>
      </p:sp>
      <p:sp>
        <p:nvSpPr>
          <p:cNvPr id="1879" name="PlaceHolder 4"/>
          <p:cNvSpPr>
            <a:spLocks noGrp="1" noRot="1" noChangeAspect="1"/>
          </p:cNvSpPr>
          <p:nvPr>
            <p:ph type="sldImg"/>
          </p:nvPr>
        </p:nvSpPr>
        <p:spPr>
          <a:xfrm>
            <a:off x="1143000" y="695325"/>
            <a:ext cx="4570413" cy="3427413"/>
          </a:xfrm>
          <a:prstGeom prst="rect">
            <a:avLst/>
          </a:prstGeom>
        </p:spPr>
      </p:sp>
      <p:sp>
        <p:nvSpPr>
          <p:cNvPr id="1880" name="CustomShape 5"/>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7432639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32</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854309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33</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5389141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E3E4E1FB-89D8-471D-96D4-468B29872C03}" type="slidenum">
              <a:rPr lang="it-IT" sz="1200" b="0" strike="noStrike" spc="-1">
                <a:solidFill>
                  <a:srgbClr val="000000"/>
                </a:solidFill>
                <a:latin typeface="Times New Roman"/>
                <a:ea typeface="+mn-ea"/>
              </a:rPr>
              <a:t>34</a:t>
            </a:fld>
            <a:endParaRPr lang="it-IT" sz="1200" b="0" strike="noStrike" spc="-1">
              <a:latin typeface="Times New Roman"/>
            </a:endParaRPr>
          </a:p>
        </p:txBody>
      </p:sp>
      <p:sp>
        <p:nvSpPr>
          <p:cNvPr id="1872"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6EC11CD-577F-4FE1-85FF-B6AB72BE5662}" type="slidenum">
              <a:rPr lang="it-IT" sz="1200" b="0" strike="noStrike" spc="-1">
                <a:solidFill>
                  <a:srgbClr val="000000"/>
                </a:solidFill>
                <a:latin typeface="Times New Roman"/>
                <a:ea typeface="+mn-ea"/>
              </a:rPr>
              <a:t>34</a:t>
            </a:fld>
            <a:endParaRPr lang="it-IT" sz="1200" b="0" strike="noStrike" spc="-1">
              <a:latin typeface="Arial"/>
            </a:endParaRPr>
          </a:p>
        </p:txBody>
      </p:sp>
      <p:sp>
        <p:nvSpPr>
          <p:cNvPr id="1873" name="CustomShape 3"/>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9388486-5B37-4DF6-97CA-AAB1E06A0DDB}" type="slidenum">
              <a:rPr lang="it-IT" sz="1200" b="0" strike="noStrike" spc="-1">
                <a:solidFill>
                  <a:srgbClr val="000000"/>
                </a:solidFill>
                <a:latin typeface="Arial"/>
                <a:ea typeface="+mn-ea"/>
              </a:rPr>
              <a:t>34</a:t>
            </a:fld>
            <a:endParaRPr lang="it-IT" sz="1200" b="0" strike="noStrike" spc="-1">
              <a:latin typeface="Arial"/>
            </a:endParaRPr>
          </a:p>
        </p:txBody>
      </p:sp>
      <p:sp>
        <p:nvSpPr>
          <p:cNvPr id="1874" name="PlaceHolder 4"/>
          <p:cNvSpPr>
            <a:spLocks noGrp="1" noRot="1" noChangeAspect="1"/>
          </p:cNvSpPr>
          <p:nvPr>
            <p:ph type="sldImg"/>
          </p:nvPr>
        </p:nvSpPr>
        <p:spPr>
          <a:xfrm>
            <a:off x="1143000" y="695325"/>
            <a:ext cx="4570413" cy="3427413"/>
          </a:xfrm>
          <a:prstGeom prst="rect">
            <a:avLst/>
          </a:prstGeom>
        </p:spPr>
      </p:sp>
      <p:sp>
        <p:nvSpPr>
          <p:cNvPr id="1875" name="CustomShape 5"/>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9130534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35</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927537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36</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7825251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5BD981D-82CF-4A2F-9E35-E4A84B234F99}" type="slidenum">
              <a:rPr lang="it-IT" sz="1200" b="0" strike="noStrike" spc="-1">
                <a:solidFill>
                  <a:srgbClr val="000000"/>
                </a:solidFill>
                <a:latin typeface="Times New Roman"/>
                <a:ea typeface="+mn-ea"/>
              </a:rPr>
              <a:t>37</a:t>
            </a:fld>
            <a:endParaRPr lang="it-IT" sz="1200" b="0" strike="noStrike" spc="-1">
              <a:latin typeface="Times New Roman"/>
            </a:endParaRPr>
          </a:p>
        </p:txBody>
      </p:sp>
      <p:sp>
        <p:nvSpPr>
          <p:cNvPr id="1896" name="PlaceHolder 2"/>
          <p:cNvSpPr>
            <a:spLocks noGrp="1" noRot="1" noChangeAspect="1"/>
          </p:cNvSpPr>
          <p:nvPr>
            <p:ph type="sldImg"/>
          </p:nvPr>
        </p:nvSpPr>
        <p:spPr>
          <a:xfrm>
            <a:off x="1143000" y="685800"/>
            <a:ext cx="4572000" cy="3429000"/>
          </a:xfrm>
          <a:prstGeom prst="rect">
            <a:avLst/>
          </a:prstGeom>
        </p:spPr>
      </p:sp>
      <p:sp>
        <p:nvSpPr>
          <p:cNvPr id="1897"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2135216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07449D3-5D1F-4B1A-B018-B3189041D8D1}" type="slidenum">
              <a:rPr lang="it-IT" sz="1200" b="0" strike="noStrike" spc="-1">
                <a:solidFill>
                  <a:srgbClr val="000000"/>
                </a:solidFill>
                <a:latin typeface="Times New Roman"/>
                <a:ea typeface="+mn-ea"/>
              </a:rPr>
              <a:t>38</a:t>
            </a:fld>
            <a:endParaRPr lang="it-IT" sz="1200" b="0" strike="noStrike" spc="-1">
              <a:latin typeface="Times New Roman"/>
            </a:endParaRPr>
          </a:p>
        </p:txBody>
      </p:sp>
      <p:sp>
        <p:nvSpPr>
          <p:cNvPr id="1899" name="PlaceHolder 2"/>
          <p:cNvSpPr>
            <a:spLocks noGrp="1" noRot="1" noChangeAspect="1"/>
          </p:cNvSpPr>
          <p:nvPr>
            <p:ph type="sldImg"/>
          </p:nvPr>
        </p:nvSpPr>
        <p:spPr>
          <a:xfrm>
            <a:off x="1143000" y="685800"/>
            <a:ext cx="4572000" cy="3429000"/>
          </a:xfrm>
          <a:prstGeom prst="rect">
            <a:avLst/>
          </a:prstGeom>
        </p:spPr>
      </p:sp>
      <p:sp>
        <p:nvSpPr>
          <p:cNvPr id="1900"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3381431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B0979D1-52E4-4F42-8D77-95A72EEDA831}" type="slidenum">
              <a:rPr lang="it-IT" sz="1200" b="0" strike="noStrike" spc="-1">
                <a:solidFill>
                  <a:srgbClr val="000000"/>
                </a:solidFill>
                <a:latin typeface="Times New Roman"/>
                <a:ea typeface="+mn-ea"/>
              </a:rPr>
              <a:t>39</a:t>
            </a:fld>
            <a:endParaRPr lang="it-IT" sz="1200" b="0" strike="noStrike" spc="-1">
              <a:latin typeface="Times New Roman"/>
            </a:endParaRPr>
          </a:p>
        </p:txBody>
      </p:sp>
      <p:sp>
        <p:nvSpPr>
          <p:cNvPr id="1902" name="PlaceHolder 2"/>
          <p:cNvSpPr>
            <a:spLocks noGrp="1" noRot="1" noChangeAspect="1"/>
          </p:cNvSpPr>
          <p:nvPr>
            <p:ph type="sldImg"/>
          </p:nvPr>
        </p:nvSpPr>
        <p:spPr>
          <a:xfrm>
            <a:off x="1143000" y="685800"/>
            <a:ext cx="4572000" cy="3429000"/>
          </a:xfrm>
          <a:prstGeom prst="rect">
            <a:avLst/>
          </a:prstGeom>
        </p:spPr>
      </p:sp>
      <p:sp>
        <p:nvSpPr>
          <p:cNvPr id="1903"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271924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4</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2283796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40</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2949003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41</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110951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8C28FB4-E3DA-411F-8F64-D5DCC48994EA}" type="slidenum">
              <a:rPr lang="it-IT" sz="1200" b="0" strike="noStrike" spc="-1">
                <a:solidFill>
                  <a:srgbClr val="000000"/>
                </a:solidFill>
                <a:latin typeface="Times New Roman"/>
                <a:ea typeface="+mn-ea"/>
              </a:rPr>
              <a:t>42</a:t>
            </a:fld>
            <a:endParaRPr lang="it-IT" sz="1200" b="0" strike="noStrike" spc="-1">
              <a:latin typeface="Times New Roman"/>
            </a:endParaRPr>
          </a:p>
        </p:txBody>
      </p:sp>
      <p:sp>
        <p:nvSpPr>
          <p:cNvPr id="1905"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2299D543-06F0-448A-90C4-762084959E73}" type="slidenum">
              <a:rPr lang="it-IT" sz="1200" b="0" strike="noStrike" spc="-1">
                <a:solidFill>
                  <a:srgbClr val="000000"/>
                </a:solidFill>
                <a:latin typeface="Arial"/>
                <a:ea typeface="+mn-ea"/>
              </a:rPr>
              <a:t>42</a:t>
            </a:fld>
            <a:endParaRPr lang="it-IT" sz="1200" b="0" strike="noStrike" spc="-1">
              <a:latin typeface="Arial"/>
            </a:endParaRPr>
          </a:p>
        </p:txBody>
      </p:sp>
      <p:sp>
        <p:nvSpPr>
          <p:cNvPr id="1906" name="PlaceHolder 3"/>
          <p:cNvSpPr>
            <a:spLocks noGrp="1" noRot="1" noChangeAspect="1"/>
          </p:cNvSpPr>
          <p:nvPr>
            <p:ph type="sldImg"/>
          </p:nvPr>
        </p:nvSpPr>
        <p:spPr>
          <a:xfrm>
            <a:off x="1466850" y="769938"/>
            <a:ext cx="3921125" cy="2941637"/>
          </a:xfrm>
          <a:prstGeom prst="rect">
            <a:avLst/>
          </a:prstGeom>
        </p:spPr>
      </p:sp>
      <p:sp>
        <p:nvSpPr>
          <p:cNvPr id="1907" name="CustomShape 4"/>
          <p:cNvSpPr/>
          <p:nvPr/>
        </p:nvSpPr>
        <p:spPr>
          <a:xfrm>
            <a:off x="652320" y="4002120"/>
            <a:ext cx="5549400" cy="430956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0600033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F0E382F-8249-4B75-9962-701E1F6EBA8E}" type="slidenum">
              <a:rPr lang="it-IT" sz="1200" b="0" strike="noStrike" spc="-1">
                <a:solidFill>
                  <a:srgbClr val="000000"/>
                </a:solidFill>
                <a:latin typeface="Times New Roman"/>
                <a:ea typeface="+mn-ea"/>
              </a:rPr>
              <a:t>43</a:t>
            </a:fld>
            <a:endParaRPr lang="it-IT" sz="1200" b="0" strike="noStrike" spc="-1">
              <a:latin typeface="Times New Roman"/>
            </a:endParaRPr>
          </a:p>
        </p:txBody>
      </p:sp>
      <p:sp>
        <p:nvSpPr>
          <p:cNvPr id="1912" name="PlaceHolder 2"/>
          <p:cNvSpPr>
            <a:spLocks noGrp="1" noRot="1" noChangeAspect="1"/>
          </p:cNvSpPr>
          <p:nvPr>
            <p:ph type="sldImg"/>
          </p:nvPr>
        </p:nvSpPr>
        <p:spPr>
          <a:xfrm>
            <a:off x="1143000" y="685800"/>
            <a:ext cx="4572000" cy="3429000"/>
          </a:xfrm>
          <a:prstGeom prst="rect">
            <a:avLst/>
          </a:prstGeom>
        </p:spPr>
      </p:sp>
      <p:sp>
        <p:nvSpPr>
          <p:cNvPr id="1913"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229891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690A111-D0F0-4912-97B2-CF9B51BD2191}" type="slidenum">
              <a:rPr lang="it-IT" sz="1200" b="0" strike="noStrike" spc="-1">
                <a:solidFill>
                  <a:srgbClr val="000000"/>
                </a:solidFill>
                <a:latin typeface="Times New Roman"/>
                <a:ea typeface="+mn-ea"/>
              </a:rPr>
              <a:t>44</a:t>
            </a:fld>
            <a:endParaRPr lang="it-IT" sz="1200" b="0" strike="noStrike" spc="-1">
              <a:latin typeface="Times New Roman"/>
            </a:endParaRPr>
          </a:p>
        </p:txBody>
      </p:sp>
      <p:sp>
        <p:nvSpPr>
          <p:cNvPr id="1915"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472E24A-1AEA-472F-8A7C-9BDFFC1BCBC3}" type="slidenum">
              <a:rPr lang="it-IT" sz="1200" b="0" strike="noStrike" spc="-1">
                <a:solidFill>
                  <a:srgbClr val="000000"/>
                </a:solidFill>
                <a:latin typeface="Times New Roman"/>
                <a:ea typeface="+mn-ea"/>
              </a:rPr>
              <a:t>44</a:t>
            </a:fld>
            <a:endParaRPr lang="it-IT" sz="1200" b="0" strike="noStrike" spc="-1">
              <a:latin typeface="Arial"/>
            </a:endParaRPr>
          </a:p>
        </p:txBody>
      </p:sp>
      <p:sp>
        <p:nvSpPr>
          <p:cNvPr id="1916" name="CustomShape 3"/>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825AC2A5-1454-43AD-8D83-65B14598A5C7}" type="slidenum">
              <a:rPr lang="it-IT" sz="1200" b="0" strike="noStrike" spc="-1">
                <a:solidFill>
                  <a:srgbClr val="000000"/>
                </a:solidFill>
                <a:latin typeface="Arial"/>
                <a:ea typeface="+mn-ea"/>
              </a:rPr>
              <a:t>44</a:t>
            </a:fld>
            <a:endParaRPr lang="it-IT" sz="1200" b="0" strike="noStrike" spc="-1">
              <a:latin typeface="Arial"/>
            </a:endParaRPr>
          </a:p>
        </p:txBody>
      </p:sp>
      <p:sp>
        <p:nvSpPr>
          <p:cNvPr id="1917" name="PlaceHolder 4"/>
          <p:cNvSpPr>
            <a:spLocks noGrp="1" noRot="1" noChangeAspect="1"/>
          </p:cNvSpPr>
          <p:nvPr>
            <p:ph type="sldImg"/>
          </p:nvPr>
        </p:nvSpPr>
        <p:spPr>
          <a:xfrm>
            <a:off x="1143000" y="695325"/>
            <a:ext cx="4570413" cy="3427413"/>
          </a:xfrm>
          <a:prstGeom prst="rect">
            <a:avLst/>
          </a:prstGeom>
        </p:spPr>
      </p:sp>
      <p:sp>
        <p:nvSpPr>
          <p:cNvPr id="1918" name="CustomShape 5"/>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6351831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34656F1-0366-44AB-9A19-82D48195788E}" type="slidenum">
              <a:rPr lang="it-IT" sz="1200" b="0" strike="noStrike" spc="-1">
                <a:solidFill>
                  <a:srgbClr val="000000"/>
                </a:solidFill>
                <a:latin typeface="Times New Roman"/>
                <a:ea typeface="+mn-ea"/>
              </a:rPr>
              <a:t>45</a:t>
            </a:fld>
            <a:endParaRPr lang="it-IT" sz="1200" b="0" strike="noStrike" spc="-1">
              <a:latin typeface="Times New Roman"/>
            </a:endParaRPr>
          </a:p>
        </p:txBody>
      </p:sp>
      <p:sp>
        <p:nvSpPr>
          <p:cNvPr id="1920" name="PlaceHolder 2"/>
          <p:cNvSpPr>
            <a:spLocks noGrp="1" noRot="1" noChangeAspect="1"/>
          </p:cNvSpPr>
          <p:nvPr>
            <p:ph type="sldImg"/>
          </p:nvPr>
        </p:nvSpPr>
        <p:spPr>
          <a:xfrm>
            <a:off x="1482725" y="900113"/>
            <a:ext cx="4587875" cy="3440112"/>
          </a:xfrm>
          <a:prstGeom prst="rect">
            <a:avLst/>
          </a:prstGeom>
        </p:spPr>
      </p:sp>
      <p:sp>
        <p:nvSpPr>
          <p:cNvPr id="1921" name="CustomShape 3"/>
          <p:cNvSpPr/>
          <p:nvPr/>
        </p:nvSpPr>
        <p:spPr>
          <a:xfrm>
            <a:off x="719280" y="4680000"/>
            <a:ext cx="6114600" cy="50382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36701905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417F347-BD8F-4793-AE24-AA435162665B}" type="slidenum">
              <a:rPr lang="it-IT" sz="1200" b="0" strike="noStrike" spc="-1">
                <a:solidFill>
                  <a:srgbClr val="000000"/>
                </a:solidFill>
                <a:latin typeface="Times New Roman"/>
                <a:ea typeface="+mn-ea"/>
              </a:rPr>
              <a:t>46</a:t>
            </a:fld>
            <a:endParaRPr lang="it-IT" sz="1200" b="0" strike="noStrike" spc="-1">
              <a:latin typeface="Times New Roman"/>
            </a:endParaRPr>
          </a:p>
        </p:txBody>
      </p:sp>
      <p:sp>
        <p:nvSpPr>
          <p:cNvPr id="1926" name="PlaceHolder 2"/>
          <p:cNvSpPr>
            <a:spLocks noGrp="1" noRot="1" noChangeAspect="1"/>
          </p:cNvSpPr>
          <p:nvPr>
            <p:ph type="sldImg"/>
          </p:nvPr>
        </p:nvSpPr>
        <p:spPr>
          <a:xfrm>
            <a:off x="1143000" y="685800"/>
            <a:ext cx="4572000" cy="3429000"/>
          </a:xfrm>
          <a:prstGeom prst="rect">
            <a:avLst/>
          </a:prstGeom>
        </p:spPr>
      </p:sp>
      <p:sp>
        <p:nvSpPr>
          <p:cNvPr id="1927"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20321446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417F347-BD8F-4793-AE24-AA435162665B}" type="slidenum">
              <a:rPr lang="it-IT" sz="1200" b="0" strike="noStrike" spc="-1">
                <a:solidFill>
                  <a:srgbClr val="000000"/>
                </a:solidFill>
                <a:latin typeface="Times New Roman"/>
                <a:ea typeface="+mn-ea"/>
              </a:rPr>
              <a:t>47</a:t>
            </a:fld>
            <a:endParaRPr lang="it-IT" sz="1200" b="0" strike="noStrike" spc="-1">
              <a:latin typeface="Times New Roman"/>
            </a:endParaRPr>
          </a:p>
        </p:txBody>
      </p:sp>
      <p:sp>
        <p:nvSpPr>
          <p:cNvPr id="1926" name="PlaceHolder 2"/>
          <p:cNvSpPr>
            <a:spLocks noGrp="1" noRot="1" noChangeAspect="1"/>
          </p:cNvSpPr>
          <p:nvPr>
            <p:ph type="sldImg"/>
          </p:nvPr>
        </p:nvSpPr>
        <p:spPr>
          <a:xfrm>
            <a:off x="1143000" y="685800"/>
            <a:ext cx="4572000" cy="3429000"/>
          </a:xfrm>
          <a:prstGeom prst="rect">
            <a:avLst/>
          </a:prstGeom>
        </p:spPr>
      </p:sp>
      <p:sp>
        <p:nvSpPr>
          <p:cNvPr id="1927"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501375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251E94B-D5EF-474B-B175-17372D8C0D27}" type="slidenum">
              <a:rPr lang="it-IT" sz="1200" b="0" strike="noStrike" spc="-1">
                <a:solidFill>
                  <a:srgbClr val="000000"/>
                </a:solidFill>
                <a:latin typeface="Times New Roman"/>
                <a:ea typeface="+mn-ea"/>
              </a:rPr>
              <a:t>48</a:t>
            </a:fld>
            <a:endParaRPr lang="it-IT" sz="1200" b="0" strike="noStrike" spc="-1">
              <a:latin typeface="Times New Roman"/>
            </a:endParaRPr>
          </a:p>
        </p:txBody>
      </p:sp>
      <p:sp>
        <p:nvSpPr>
          <p:cNvPr id="1929" name="PlaceHolder 2"/>
          <p:cNvSpPr>
            <a:spLocks noGrp="1" noRot="1" noChangeAspect="1"/>
          </p:cNvSpPr>
          <p:nvPr>
            <p:ph type="sldImg"/>
          </p:nvPr>
        </p:nvSpPr>
        <p:spPr>
          <a:xfrm>
            <a:off x="1143000" y="685800"/>
            <a:ext cx="4572000" cy="3429000"/>
          </a:xfrm>
          <a:prstGeom prst="rect">
            <a:avLst/>
          </a:prstGeom>
        </p:spPr>
      </p:sp>
      <p:sp>
        <p:nvSpPr>
          <p:cNvPr id="1930" name="CustomShape 3"/>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372120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1E87AEB6-E73D-44C1-AAE4-F0D36F8CC113}" type="slidenum">
              <a:rPr lang="it-IT" sz="1200" b="0" strike="noStrike" spc="-1">
                <a:solidFill>
                  <a:srgbClr val="000000"/>
                </a:solidFill>
                <a:latin typeface="Times New Roman"/>
                <a:ea typeface="+mn-ea"/>
              </a:rPr>
              <a:t>49</a:t>
            </a:fld>
            <a:endParaRPr lang="it-IT" sz="1200" b="0" strike="noStrike" spc="-1">
              <a:latin typeface="Times New Roman"/>
            </a:endParaRPr>
          </a:p>
        </p:txBody>
      </p:sp>
      <p:sp>
        <p:nvSpPr>
          <p:cNvPr id="1932" name="PlaceHolder 2"/>
          <p:cNvSpPr>
            <a:spLocks noGrp="1" noRot="1" noChangeAspect="1"/>
          </p:cNvSpPr>
          <p:nvPr>
            <p:ph type="sldImg"/>
          </p:nvPr>
        </p:nvSpPr>
        <p:spPr>
          <a:xfrm>
            <a:off x="1484313" y="900113"/>
            <a:ext cx="4575175" cy="3430587"/>
          </a:xfrm>
          <a:prstGeom prst="rect">
            <a:avLst/>
          </a:prstGeom>
        </p:spPr>
      </p:sp>
      <p:sp>
        <p:nvSpPr>
          <p:cNvPr id="1933" name="CustomShape 3"/>
          <p:cNvSpPr/>
          <p:nvPr/>
        </p:nvSpPr>
        <p:spPr>
          <a:xfrm>
            <a:off x="719280" y="4680000"/>
            <a:ext cx="6105240" cy="50288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583070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0DD7501-0C0F-4117-9FF9-AACEEB2827AA}" type="slidenum">
              <a:rPr lang="it-IT" sz="1200" b="0" strike="noStrike" spc="-1">
                <a:solidFill>
                  <a:srgbClr val="000000"/>
                </a:solidFill>
                <a:latin typeface="Times New Roman"/>
                <a:ea typeface="+mn-ea"/>
              </a:rPr>
              <a:t>5</a:t>
            </a:fld>
            <a:endParaRPr lang="it-IT" sz="1200" b="0" strike="noStrike" spc="-1">
              <a:latin typeface="Times New Roman"/>
            </a:endParaRPr>
          </a:p>
        </p:txBody>
      </p:sp>
      <p:sp>
        <p:nvSpPr>
          <p:cNvPr id="2327"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721E5941-FF12-484E-9214-62613F7D0C16}" type="slidenum">
              <a:rPr lang="it-IT" sz="1200" b="0" strike="noStrike" spc="-1">
                <a:solidFill>
                  <a:srgbClr val="000000"/>
                </a:solidFill>
                <a:latin typeface="Arial"/>
                <a:ea typeface="+mn-ea"/>
              </a:rPr>
              <a:t>5</a:t>
            </a:fld>
            <a:endParaRPr lang="it-IT" sz="1200" b="0" strike="noStrike" spc="-1">
              <a:latin typeface="Arial"/>
            </a:endParaRPr>
          </a:p>
        </p:txBody>
      </p:sp>
      <p:sp>
        <p:nvSpPr>
          <p:cNvPr id="2328" name="PlaceHolder 3"/>
          <p:cNvSpPr>
            <a:spLocks noGrp="1" noRot="1" noChangeAspect="1"/>
          </p:cNvSpPr>
          <p:nvPr>
            <p:ph type="sldImg"/>
          </p:nvPr>
        </p:nvSpPr>
        <p:spPr>
          <a:xfrm>
            <a:off x="1143000" y="695325"/>
            <a:ext cx="4570413" cy="3427413"/>
          </a:xfrm>
          <a:prstGeom prst="rect">
            <a:avLst/>
          </a:prstGeom>
        </p:spPr>
      </p:sp>
      <p:sp>
        <p:nvSpPr>
          <p:cNvPr id="2329"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2330276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03A59DC-C0E8-4E4B-B9E9-21241DB41393}" type="slidenum">
              <a:rPr lang="it-IT" sz="1200" b="0" strike="noStrike" spc="-1">
                <a:solidFill>
                  <a:srgbClr val="000000"/>
                </a:solidFill>
                <a:latin typeface="Times New Roman"/>
                <a:ea typeface="+mn-ea"/>
              </a:rPr>
              <a:t>50</a:t>
            </a:fld>
            <a:endParaRPr lang="it-IT" sz="1200" b="0" strike="noStrike" spc="-1">
              <a:latin typeface="Times New Roman"/>
            </a:endParaRPr>
          </a:p>
        </p:txBody>
      </p:sp>
      <p:sp>
        <p:nvSpPr>
          <p:cNvPr id="1935" name="PlaceHolder 2"/>
          <p:cNvSpPr>
            <a:spLocks noGrp="1" noRot="1" noChangeAspect="1"/>
          </p:cNvSpPr>
          <p:nvPr>
            <p:ph type="sldImg"/>
          </p:nvPr>
        </p:nvSpPr>
        <p:spPr>
          <a:xfrm>
            <a:off x="1484313" y="900113"/>
            <a:ext cx="4575175" cy="3430587"/>
          </a:xfrm>
          <a:prstGeom prst="rect">
            <a:avLst/>
          </a:prstGeom>
        </p:spPr>
      </p:sp>
      <p:sp>
        <p:nvSpPr>
          <p:cNvPr id="1936" name="CustomShape 3"/>
          <p:cNvSpPr/>
          <p:nvPr/>
        </p:nvSpPr>
        <p:spPr>
          <a:xfrm>
            <a:off x="719280" y="4680000"/>
            <a:ext cx="6105240" cy="50288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03251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36BC0C7-17D0-46C9-A0B6-8AD63A13EDC5}" type="slidenum">
              <a:rPr lang="it-IT" sz="1200" b="0" strike="noStrike" spc="-1">
                <a:solidFill>
                  <a:srgbClr val="000000"/>
                </a:solidFill>
                <a:latin typeface="Times New Roman"/>
                <a:ea typeface="+mn-ea"/>
              </a:rPr>
              <a:t>51</a:t>
            </a:fld>
            <a:endParaRPr lang="it-IT" sz="1200" b="0" strike="noStrike" spc="-1">
              <a:latin typeface="Times New Roman"/>
            </a:endParaRPr>
          </a:p>
        </p:txBody>
      </p:sp>
      <p:sp>
        <p:nvSpPr>
          <p:cNvPr id="1938" name="PlaceHolder 2"/>
          <p:cNvSpPr>
            <a:spLocks noGrp="1" noRot="1" noChangeAspect="1"/>
          </p:cNvSpPr>
          <p:nvPr>
            <p:ph type="sldImg"/>
          </p:nvPr>
        </p:nvSpPr>
        <p:spPr>
          <a:xfrm>
            <a:off x="1484313" y="900113"/>
            <a:ext cx="4575175" cy="3430587"/>
          </a:xfrm>
          <a:prstGeom prst="rect">
            <a:avLst/>
          </a:prstGeom>
        </p:spPr>
      </p:sp>
      <p:sp>
        <p:nvSpPr>
          <p:cNvPr id="1939" name="CustomShape 3"/>
          <p:cNvSpPr/>
          <p:nvPr/>
        </p:nvSpPr>
        <p:spPr>
          <a:xfrm>
            <a:off x="719280" y="4680000"/>
            <a:ext cx="6105240" cy="50288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3775991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52</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7948194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898BD45-3F6C-480A-8604-6678FAF24FA2}" type="slidenum">
              <a:rPr lang="it-IT" sz="1200" b="0" strike="noStrike" spc="-1">
                <a:solidFill>
                  <a:srgbClr val="000000"/>
                </a:solidFill>
                <a:latin typeface="Times New Roman"/>
                <a:ea typeface="+mn-ea"/>
              </a:rPr>
              <a:t>53</a:t>
            </a:fld>
            <a:endParaRPr lang="it-IT" sz="1200" b="0" strike="noStrike" spc="-1">
              <a:latin typeface="Times New Roman"/>
            </a:endParaRPr>
          </a:p>
        </p:txBody>
      </p:sp>
      <p:sp>
        <p:nvSpPr>
          <p:cNvPr id="1837" name="PlaceHolder 2"/>
          <p:cNvSpPr>
            <a:spLocks noGrp="1" noRot="1" noChangeAspect="1"/>
          </p:cNvSpPr>
          <p:nvPr>
            <p:ph type="sldImg"/>
          </p:nvPr>
        </p:nvSpPr>
        <p:spPr>
          <a:xfrm>
            <a:off x="1144588" y="685800"/>
            <a:ext cx="4560887" cy="3421063"/>
          </a:xfrm>
          <a:prstGeom prst="rect">
            <a:avLst/>
          </a:prstGeom>
        </p:spPr>
      </p:sp>
      <p:sp>
        <p:nvSpPr>
          <p:cNvPr id="1838"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305715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ECDE0038-772F-4B02-B859-59E71EAAB416}" type="slidenum">
              <a:rPr lang="it-IT" sz="1200" b="0" strike="noStrike" spc="-1">
                <a:solidFill>
                  <a:srgbClr val="000000"/>
                </a:solidFill>
                <a:latin typeface="Times New Roman"/>
                <a:ea typeface="+mn-ea"/>
              </a:rPr>
              <a:t>54</a:t>
            </a:fld>
            <a:endParaRPr lang="it-IT" sz="1200" b="0" strike="noStrike" spc="-1">
              <a:latin typeface="Times New Roman"/>
            </a:endParaRPr>
          </a:p>
        </p:txBody>
      </p:sp>
      <p:sp>
        <p:nvSpPr>
          <p:cNvPr id="2011"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6E605AF6-E8BE-4025-80DD-A8863394B6B0}" type="slidenum">
              <a:rPr lang="it-IT" sz="1200" b="0" strike="noStrike" spc="-1">
                <a:solidFill>
                  <a:srgbClr val="000000"/>
                </a:solidFill>
                <a:latin typeface="Times New Roman"/>
                <a:ea typeface="+mn-ea"/>
              </a:rPr>
              <a:t>54</a:t>
            </a:fld>
            <a:endParaRPr lang="it-IT" sz="1200" b="0" strike="noStrike" spc="-1">
              <a:latin typeface="Arial"/>
            </a:endParaRPr>
          </a:p>
        </p:txBody>
      </p:sp>
      <p:sp>
        <p:nvSpPr>
          <p:cNvPr id="2012" name="CustomShape 3"/>
          <p:cNvSpPr/>
          <p:nvPr/>
        </p:nvSpPr>
        <p:spPr>
          <a:xfrm>
            <a:off x="3884760" y="8685360"/>
            <a:ext cx="2944440" cy="429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278A7679-E5F3-4412-ADCD-B6923C377367}" type="slidenum">
              <a:rPr lang="it-IT" sz="1200" b="0" strike="noStrike" spc="-1">
                <a:solidFill>
                  <a:srgbClr val="000000"/>
                </a:solidFill>
                <a:latin typeface="Times New Roman"/>
                <a:ea typeface="+mn-ea"/>
              </a:rPr>
              <a:t>54</a:t>
            </a:fld>
            <a:endParaRPr lang="it-IT" sz="1200" b="0" strike="noStrike" spc="-1">
              <a:latin typeface="Arial"/>
            </a:endParaRPr>
          </a:p>
        </p:txBody>
      </p:sp>
      <p:sp>
        <p:nvSpPr>
          <p:cNvPr id="2013"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
        <p:nvSpPr>
          <p:cNvPr id="2014" name="PlaceHolder 5"/>
          <p:cNvSpPr>
            <a:spLocks noGrp="1" noRot="1" noChangeAspect="1"/>
          </p:cNvSpPr>
          <p:nvPr>
            <p:ph type="sldImg"/>
          </p:nvPr>
        </p:nvSpPr>
        <p:spPr>
          <a:xfrm>
            <a:off x="1143000" y="685800"/>
            <a:ext cx="4572000" cy="3429000"/>
          </a:xfrm>
          <a:prstGeom prst="rect">
            <a:avLst/>
          </a:prstGeom>
        </p:spPr>
      </p:sp>
    </p:spTree>
    <p:extLst>
      <p:ext uri="{BB962C8B-B14F-4D97-AF65-F5344CB8AC3E}">
        <p14:creationId xmlns:p14="http://schemas.microsoft.com/office/powerpoint/2010/main" val="26091284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D034358-3D1F-4C5E-B567-F3A9324BD94E}" type="slidenum">
              <a:rPr lang="it-IT" sz="1200" b="0" strike="noStrike" spc="-1">
                <a:solidFill>
                  <a:srgbClr val="000000"/>
                </a:solidFill>
                <a:latin typeface="Times New Roman"/>
                <a:ea typeface="+mn-ea"/>
              </a:rPr>
              <a:t>55</a:t>
            </a:fld>
            <a:endParaRPr lang="it-IT" sz="1200" b="0" strike="noStrike" spc="-1">
              <a:latin typeface="Times New Roman"/>
            </a:endParaRPr>
          </a:p>
        </p:txBody>
      </p:sp>
      <p:sp>
        <p:nvSpPr>
          <p:cNvPr id="2016"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FB24A4E-63BD-4896-B22D-E5A76A57D3E1}" type="slidenum">
              <a:rPr lang="it-IT" sz="1200" b="0" strike="noStrike" spc="-1">
                <a:solidFill>
                  <a:srgbClr val="000000"/>
                </a:solidFill>
                <a:latin typeface="Times New Roman"/>
                <a:ea typeface="+mn-ea"/>
              </a:rPr>
              <a:t>55</a:t>
            </a:fld>
            <a:endParaRPr lang="it-IT" sz="1200" b="0" strike="noStrike" spc="-1">
              <a:latin typeface="Arial"/>
            </a:endParaRPr>
          </a:p>
        </p:txBody>
      </p:sp>
      <p:sp>
        <p:nvSpPr>
          <p:cNvPr id="2017" name="CustomShape 3"/>
          <p:cNvSpPr/>
          <p:nvPr/>
        </p:nvSpPr>
        <p:spPr>
          <a:xfrm>
            <a:off x="3884760" y="8685360"/>
            <a:ext cx="2944440" cy="429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7C75E1BE-90AE-4454-8BE5-8A7B61ECF6B8}" type="slidenum">
              <a:rPr lang="it-IT" sz="1200" b="0" strike="noStrike" spc="-1">
                <a:solidFill>
                  <a:srgbClr val="000000"/>
                </a:solidFill>
                <a:latin typeface="Times New Roman"/>
                <a:ea typeface="+mn-ea"/>
              </a:rPr>
              <a:t>55</a:t>
            </a:fld>
            <a:endParaRPr lang="it-IT" sz="1200" b="0" strike="noStrike" spc="-1">
              <a:latin typeface="Arial"/>
            </a:endParaRPr>
          </a:p>
        </p:txBody>
      </p:sp>
      <p:sp>
        <p:nvSpPr>
          <p:cNvPr id="2018"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
        <p:nvSpPr>
          <p:cNvPr id="2019" name="PlaceHolder 5"/>
          <p:cNvSpPr>
            <a:spLocks noGrp="1" noRot="1" noChangeAspect="1"/>
          </p:cNvSpPr>
          <p:nvPr>
            <p:ph type="sldImg"/>
          </p:nvPr>
        </p:nvSpPr>
        <p:spPr>
          <a:xfrm>
            <a:off x="1143000" y="685800"/>
            <a:ext cx="4572000" cy="3429000"/>
          </a:xfrm>
          <a:prstGeom prst="rect">
            <a:avLst/>
          </a:prstGeom>
        </p:spPr>
      </p:sp>
    </p:spTree>
    <p:extLst>
      <p:ext uri="{BB962C8B-B14F-4D97-AF65-F5344CB8AC3E}">
        <p14:creationId xmlns:p14="http://schemas.microsoft.com/office/powerpoint/2010/main" val="13542447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1D64AF7-FF4F-47CA-AA5E-3B20AF4C17F8}" type="slidenum">
              <a:rPr lang="it-IT" sz="1200" b="0" strike="noStrike" spc="-1">
                <a:solidFill>
                  <a:srgbClr val="000000"/>
                </a:solidFill>
                <a:latin typeface="Times New Roman"/>
                <a:ea typeface="+mn-ea"/>
              </a:rPr>
              <a:t>56</a:t>
            </a:fld>
            <a:endParaRPr lang="it-IT" sz="1200" b="0" strike="noStrike" spc="-1">
              <a:latin typeface="Times New Roman"/>
            </a:endParaRPr>
          </a:p>
        </p:txBody>
      </p:sp>
      <p:sp>
        <p:nvSpPr>
          <p:cNvPr id="2021"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A8B21671-C0DA-4119-8C86-68FD028019F3}" type="slidenum">
              <a:rPr lang="it-IT" sz="1200" b="0" strike="noStrike" spc="-1">
                <a:solidFill>
                  <a:srgbClr val="000000"/>
                </a:solidFill>
                <a:latin typeface="Times New Roman"/>
                <a:ea typeface="+mn-ea"/>
              </a:rPr>
              <a:t>56</a:t>
            </a:fld>
            <a:endParaRPr lang="it-IT" sz="1200" b="0" strike="noStrike" spc="-1">
              <a:latin typeface="Arial"/>
            </a:endParaRPr>
          </a:p>
        </p:txBody>
      </p:sp>
      <p:sp>
        <p:nvSpPr>
          <p:cNvPr id="2022" name="CustomShape 3"/>
          <p:cNvSpPr/>
          <p:nvPr/>
        </p:nvSpPr>
        <p:spPr>
          <a:xfrm>
            <a:off x="3884760" y="8685360"/>
            <a:ext cx="2944440" cy="429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745EFED-4291-4A08-9BC4-4A39622B1ABD}" type="slidenum">
              <a:rPr lang="it-IT" sz="1200" b="0" strike="noStrike" spc="-1">
                <a:solidFill>
                  <a:srgbClr val="000000"/>
                </a:solidFill>
                <a:latin typeface="Times New Roman"/>
                <a:ea typeface="+mn-ea"/>
              </a:rPr>
              <a:t>56</a:t>
            </a:fld>
            <a:endParaRPr lang="it-IT" sz="1200" b="0" strike="noStrike" spc="-1">
              <a:latin typeface="Arial"/>
            </a:endParaRPr>
          </a:p>
        </p:txBody>
      </p:sp>
      <p:sp>
        <p:nvSpPr>
          <p:cNvPr id="2023"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
        <p:nvSpPr>
          <p:cNvPr id="2024" name="PlaceHolder 5"/>
          <p:cNvSpPr>
            <a:spLocks noGrp="1" noRot="1" noChangeAspect="1"/>
          </p:cNvSpPr>
          <p:nvPr>
            <p:ph type="sldImg"/>
          </p:nvPr>
        </p:nvSpPr>
        <p:spPr>
          <a:xfrm>
            <a:off x="1143000" y="685800"/>
            <a:ext cx="4572000" cy="3429000"/>
          </a:xfrm>
          <a:prstGeom prst="rect">
            <a:avLst/>
          </a:prstGeom>
        </p:spPr>
      </p:sp>
    </p:spTree>
    <p:extLst>
      <p:ext uri="{BB962C8B-B14F-4D97-AF65-F5344CB8AC3E}">
        <p14:creationId xmlns:p14="http://schemas.microsoft.com/office/powerpoint/2010/main" val="214158365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FD05EF8-84E5-4606-B286-33CB3CF812AC}" type="slidenum">
              <a:rPr lang="it-IT" sz="1200" b="0" strike="noStrike" spc="-1">
                <a:solidFill>
                  <a:srgbClr val="000000"/>
                </a:solidFill>
                <a:latin typeface="Times New Roman"/>
                <a:ea typeface="+mn-ea"/>
              </a:rPr>
              <a:t>57</a:t>
            </a:fld>
            <a:endParaRPr lang="it-IT" sz="1200" b="0" strike="noStrike" spc="-1">
              <a:latin typeface="Times New Roman"/>
            </a:endParaRPr>
          </a:p>
        </p:txBody>
      </p:sp>
      <p:sp>
        <p:nvSpPr>
          <p:cNvPr id="2030"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D2174E8C-CABA-4795-BF55-A4F0828FD60C}" type="slidenum">
              <a:rPr lang="it-IT" sz="1200" b="0" strike="noStrike" spc="-1">
                <a:solidFill>
                  <a:srgbClr val="000000"/>
                </a:solidFill>
                <a:latin typeface="Times New Roman"/>
                <a:ea typeface="+mn-ea"/>
              </a:rPr>
              <a:t>57</a:t>
            </a:fld>
            <a:endParaRPr lang="it-IT" sz="1200" b="0" strike="noStrike" spc="-1">
              <a:latin typeface="Arial"/>
            </a:endParaRPr>
          </a:p>
        </p:txBody>
      </p:sp>
      <p:sp>
        <p:nvSpPr>
          <p:cNvPr id="2031" name="CustomShape 3"/>
          <p:cNvSpPr/>
          <p:nvPr/>
        </p:nvSpPr>
        <p:spPr>
          <a:xfrm>
            <a:off x="3884760" y="8685360"/>
            <a:ext cx="2944440" cy="429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B54E0DD9-672E-456D-9EC5-5849F3DD67CC}" type="slidenum">
              <a:rPr lang="it-IT" sz="1200" b="0" strike="noStrike" spc="-1">
                <a:solidFill>
                  <a:srgbClr val="000000"/>
                </a:solidFill>
                <a:latin typeface="Times New Roman"/>
                <a:ea typeface="+mn-ea"/>
              </a:rPr>
              <a:t>57</a:t>
            </a:fld>
            <a:endParaRPr lang="it-IT" sz="1200" b="0" strike="noStrike" spc="-1">
              <a:latin typeface="Arial"/>
            </a:endParaRPr>
          </a:p>
        </p:txBody>
      </p:sp>
      <p:sp>
        <p:nvSpPr>
          <p:cNvPr id="2032"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
        <p:nvSpPr>
          <p:cNvPr id="2033" name="PlaceHolder 5"/>
          <p:cNvSpPr>
            <a:spLocks noGrp="1" noRot="1" noChangeAspect="1"/>
          </p:cNvSpPr>
          <p:nvPr>
            <p:ph type="sldImg"/>
          </p:nvPr>
        </p:nvSpPr>
        <p:spPr>
          <a:xfrm>
            <a:off x="1143000" y="685800"/>
            <a:ext cx="4572000" cy="3429000"/>
          </a:xfrm>
          <a:prstGeom prst="rect">
            <a:avLst/>
          </a:prstGeom>
        </p:spPr>
      </p:sp>
    </p:spTree>
    <p:extLst>
      <p:ext uri="{BB962C8B-B14F-4D97-AF65-F5344CB8AC3E}">
        <p14:creationId xmlns:p14="http://schemas.microsoft.com/office/powerpoint/2010/main" val="18796531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B05EF1AA-7549-42F0-9341-0154A3CE19F9}" type="slidenum">
              <a:rPr lang="it-IT" sz="1200" b="0" strike="noStrike" spc="-1">
                <a:solidFill>
                  <a:srgbClr val="000000"/>
                </a:solidFill>
                <a:latin typeface="Times New Roman"/>
                <a:ea typeface="+mn-ea"/>
              </a:rPr>
              <a:t>58</a:t>
            </a:fld>
            <a:endParaRPr lang="it-IT" sz="1200" b="0" strike="noStrike" spc="-1">
              <a:latin typeface="Times New Roman"/>
            </a:endParaRPr>
          </a:p>
        </p:txBody>
      </p:sp>
      <p:sp>
        <p:nvSpPr>
          <p:cNvPr id="2035"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12650594-02F4-465D-B3F7-60F644643BA4}" type="slidenum">
              <a:rPr lang="it-IT" sz="1200" b="0" strike="noStrike" spc="-1">
                <a:solidFill>
                  <a:srgbClr val="000000"/>
                </a:solidFill>
                <a:latin typeface="Times New Roman"/>
                <a:ea typeface="+mn-ea"/>
              </a:rPr>
              <a:t>58</a:t>
            </a:fld>
            <a:endParaRPr lang="it-IT" sz="1200" b="0" strike="noStrike" spc="-1">
              <a:latin typeface="Arial"/>
            </a:endParaRPr>
          </a:p>
        </p:txBody>
      </p:sp>
      <p:sp>
        <p:nvSpPr>
          <p:cNvPr id="2036" name="CustomShape 3"/>
          <p:cNvSpPr/>
          <p:nvPr/>
        </p:nvSpPr>
        <p:spPr>
          <a:xfrm>
            <a:off x="3884760" y="8685360"/>
            <a:ext cx="2944440" cy="429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D6BDF00-C154-4756-AD9F-43F2CDCAA936}" type="slidenum">
              <a:rPr lang="it-IT" sz="1200" b="0" strike="noStrike" spc="-1">
                <a:solidFill>
                  <a:srgbClr val="000000"/>
                </a:solidFill>
                <a:latin typeface="Times New Roman"/>
                <a:ea typeface="+mn-ea"/>
              </a:rPr>
              <a:t>58</a:t>
            </a:fld>
            <a:endParaRPr lang="it-IT" sz="1200" b="0" strike="noStrike" spc="-1">
              <a:latin typeface="Arial"/>
            </a:endParaRPr>
          </a:p>
        </p:txBody>
      </p:sp>
      <p:sp>
        <p:nvSpPr>
          <p:cNvPr id="2037"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
        <p:nvSpPr>
          <p:cNvPr id="2038" name="PlaceHolder 5"/>
          <p:cNvSpPr>
            <a:spLocks noGrp="1" noRot="1" noChangeAspect="1"/>
          </p:cNvSpPr>
          <p:nvPr>
            <p:ph type="sldImg"/>
          </p:nvPr>
        </p:nvSpPr>
        <p:spPr>
          <a:xfrm>
            <a:off x="1143000" y="685800"/>
            <a:ext cx="4572000" cy="3429000"/>
          </a:xfrm>
          <a:prstGeom prst="rect">
            <a:avLst/>
          </a:prstGeom>
        </p:spPr>
      </p:sp>
    </p:spTree>
    <p:extLst>
      <p:ext uri="{BB962C8B-B14F-4D97-AF65-F5344CB8AC3E}">
        <p14:creationId xmlns:p14="http://schemas.microsoft.com/office/powerpoint/2010/main" val="11549071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F4D08F8-E856-4B87-B1D3-19CB4CB44344}" type="slidenum">
              <a:rPr lang="it-IT" sz="1200" b="0" strike="noStrike" spc="-1">
                <a:solidFill>
                  <a:srgbClr val="000000"/>
                </a:solidFill>
                <a:latin typeface="Times New Roman"/>
                <a:ea typeface="+mn-ea"/>
              </a:rPr>
              <a:t>59</a:t>
            </a:fld>
            <a:endParaRPr lang="it-IT" sz="1200" b="0" strike="noStrike" spc="-1">
              <a:latin typeface="Times New Roman"/>
            </a:endParaRPr>
          </a:p>
        </p:txBody>
      </p:sp>
      <p:sp>
        <p:nvSpPr>
          <p:cNvPr id="2040"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5F591D1-613C-44B8-9905-DB56BA78ECD7}" type="slidenum">
              <a:rPr lang="it-IT" sz="1200" b="0" strike="noStrike" spc="-1">
                <a:solidFill>
                  <a:srgbClr val="000000"/>
                </a:solidFill>
                <a:latin typeface="Times New Roman"/>
                <a:ea typeface="+mn-ea"/>
              </a:rPr>
              <a:t>59</a:t>
            </a:fld>
            <a:endParaRPr lang="it-IT" sz="1200" b="0" strike="noStrike" spc="-1">
              <a:latin typeface="Arial"/>
            </a:endParaRPr>
          </a:p>
        </p:txBody>
      </p:sp>
      <p:sp>
        <p:nvSpPr>
          <p:cNvPr id="2041" name="PlaceHolder 3"/>
          <p:cNvSpPr>
            <a:spLocks noGrp="1" noRot="1" noChangeAspect="1"/>
          </p:cNvSpPr>
          <p:nvPr>
            <p:ph type="sldImg"/>
          </p:nvPr>
        </p:nvSpPr>
        <p:spPr>
          <a:xfrm>
            <a:off x="1143000" y="685800"/>
            <a:ext cx="4570413" cy="3427413"/>
          </a:xfrm>
          <a:prstGeom prst="rect">
            <a:avLst/>
          </a:prstGeom>
        </p:spPr>
      </p:sp>
      <p:sp>
        <p:nvSpPr>
          <p:cNvPr id="2042" name="CustomShape 4"/>
          <p:cNvSpPr/>
          <p:nvPr/>
        </p:nvSpPr>
        <p:spPr>
          <a:xfrm>
            <a:off x="685800" y="4343400"/>
            <a:ext cx="5484600" cy="41130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006101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1E11789-487E-4664-A2D3-B7E8BD1B4666}" type="slidenum">
              <a:rPr lang="it-IT" sz="1200" b="0" strike="noStrike" spc="-1">
                <a:solidFill>
                  <a:srgbClr val="000000"/>
                </a:solidFill>
                <a:latin typeface="Times New Roman"/>
                <a:ea typeface="+mn-ea"/>
              </a:rPr>
              <a:t>6</a:t>
            </a:fld>
            <a:endParaRPr lang="it-IT" sz="1200" b="0" strike="noStrike" spc="-1">
              <a:latin typeface="Times New Roman"/>
            </a:endParaRPr>
          </a:p>
        </p:txBody>
      </p:sp>
      <p:sp>
        <p:nvSpPr>
          <p:cNvPr id="2331"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C9A8A42A-6F08-4C5B-A44E-3709CFC50FAA}" type="slidenum">
              <a:rPr lang="it-IT" sz="1200" b="0" strike="noStrike" spc="-1">
                <a:solidFill>
                  <a:srgbClr val="000000"/>
                </a:solidFill>
                <a:latin typeface="Arial"/>
                <a:ea typeface="+mn-ea"/>
              </a:rPr>
              <a:t>6</a:t>
            </a:fld>
            <a:endParaRPr lang="it-IT" sz="1200" b="0" strike="noStrike" spc="-1">
              <a:latin typeface="Arial"/>
            </a:endParaRPr>
          </a:p>
        </p:txBody>
      </p:sp>
      <p:sp>
        <p:nvSpPr>
          <p:cNvPr id="2332" name="PlaceHolder 3"/>
          <p:cNvSpPr>
            <a:spLocks noGrp="1" noRot="1" noChangeAspect="1"/>
          </p:cNvSpPr>
          <p:nvPr>
            <p:ph type="sldImg"/>
          </p:nvPr>
        </p:nvSpPr>
        <p:spPr>
          <a:xfrm>
            <a:off x="1143000" y="695325"/>
            <a:ext cx="4570413" cy="3427413"/>
          </a:xfrm>
          <a:prstGeom prst="rect">
            <a:avLst/>
          </a:prstGeom>
        </p:spPr>
      </p:sp>
      <p:sp>
        <p:nvSpPr>
          <p:cNvPr id="2333"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56242054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8A9FBD37-DF37-4D3D-AEEB-752B90D4D483}" type="slidenum">
              <a:rPr lang="it-IT" sz="1200" b="0" strike="noStrike" spc="-1">
                <a:solidFill>
                  <a:srgbClr val="000000"/>
                </a:solidFill>
                <a:latin typeface="Times New Roman"/>
                <a:ea typeface="+mn-ea"/>
              </a:rPr>
              <a:t>60</a:t>
            </a:fld>
            <a:endParaRPr lang="it-IT" sz="1200" b="0" strike="noStrike" spc="-1">
              <a:latin typeface="Times New Roman"/>
            </a:endParaRPr>
          </a:p>
        </p:txBody>
      </p:sp>
      <p:sp>
        <p:nvSpPr>
          <p:cNvPr id="2060" name="CustomShape 2"/>
          <p:cNvSpPr/>
          <p:nvPr/>
        </p:nvSpPr>
        <p:spPr>
          <a:xfrm>
            <a:off x="3884760" y="8685360"/>
            <a:ext cx="2943000" cy="4284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AB31B21-A91F-4EFF-9484-980A45B2C0AB}" type="slidenum">
              <a:rPr lang="it-IT" sz="1200" b="0" strike="noStrike" spc="-1">
                <a:solidFill>
                  <a:srgbClr val="000000"/>
                </a:solidFill>
                <a:latin typeface="Times New Roman"/>
                <a:ea typeface="+mn-ea"/>
              </a:rPr>
              <a:t>60</a:t>
            </a:fld>
            <a:endParaRPr lang="it-IT" sz="1200" b="0" strike="noStrike" spc="-1">
              <a:latin typeface="Arial"/>
            </a:endParaRPr>
          </a:p>
        </p:txBody>
      </p:sp>
      <p:sp>
        <p:nvSpPr>
          <p:cNvPr id="2061" name="PlaceHolder 3"/>
          <p:cNvSpPr>
            <a:spLocks noGrp="1" noRot="1" noChangeAspect="1"/>
          </p:cNvSpPr>
          <p:nvPr>
            <p:ph type="sldImg"/>
          </p:nvPr>
        </p:nvSpPr>
        <p:spPr>
          <a:xfrm>
            <a:off x="1146175" y="685800"/>
            <a:ext cx="4548188" cy="3411538"/>
          </a:xfrm>
          <a:prstGeom prst="rect">
            <a:avLst/>
          </a:prstGeom>
        </p:spPr>
      </p:sp>
      <p:sp>
        <p:nvSpPr>
          <p:cNvPr id="2062" name="CustomShape 4"/>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54986246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67AE52D-E6FA-481F-9FA0-2A9E69400DF1}" type="slidenum">
              <a:rPr lang="it-IT" sz="1200" b="0" strike="noStrike" spc="-1">
                <a:solidFill>
                  <a:srgbClr val="000000"/>
                </a:solidFill>
                <a:latin typeface="Times New Roman"/>
                <a:ea typeface="+mn-ea"/>
              </a:rPr>
              <a:t>61</a:t>
            </a:fld>
            <a:endParaRPr lang="it-IT" sz="1200" b="0" strike="noStrike" spc="-1">
              <a:latin typeface="Times New Roman"/>
            </a:endParaRPr>
          </a:p>
        </p:txBody>
      </p:sp>
      <p:sp>
        <p:nvSpPr>
          <p:cNvPr id="2072" name="PlaceHolder 2"/>
          <p:cNvSpPr>
            <a:spLocks noGrp="1" noRot="1" noChangeAspect="1"/>
          </p:cNvSpPr>
          <p:nvPr>
            <p:ph type="sldImg"/>
          </p:nvPr>
        </p:nvSpPr>
        <p:spPr>
          <a:xfrm>
            <a:off x="1144588" y="685800"/>
            <a:ext cx="4560887" cy="3421063"/>
          </a:xfrm>
          <a:prstGeom prst="rect">
            <a:avLst/>
          </a:prstGeom>
        </p:spPr>
      </p:sp>
      <p:sp>
        <p:nvSpPr>
          <p:cNvPr id="2073"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17639685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BEFCCFB-B204-42CF-8E7F-A5F96B549AF0}" type="slidenum">
              <a:rPr lang="it-IT" sz="1200" b="0" strike="noStrike" spc="-1">
                <a:solidFill>
                  <a:srgbClr val="000000"/>
                </a:solidFill>
                <a:latin typeface="Times New Roman"/>
                <a:ea typeface="+mn-ea"/>
              </a:rPr>
              <a:t>62</a:t>
            </a:fld>
            <a:endParaRPr lang="it-IT" sz="1200" b="0" strike="noStrike" spc="-1">
              <a:latin typeface="Times New Roman"/>
            </a:endParaRPr>
          </a:p>
        </p:txBody>
      </p:sp>
      <p:sp>
        <p:nvSpPr>
          <p:cNvPr id="2078" name="PlaceHolder 2"/>
          <p:cNvSpPr>
            <a:spLocks noGrp="1" noRot="1" noChangeAspect="1"/>
          </p:cNvSpPr>
          <p:nvPr>
            <p:ph type="sldImg"/>
          </p:nvPr>
        </p:nvSpPr>
        <p:spPr>
          <a:xfrm>
            <a:off x="1146175" y="685800"/>
            <a:ext cx="4548188" cy="3411538"/>
          </a:xfrm>
          <a:prstGeom prst="rect">
            <a:avLst/>
          </a:prstGeom>
        </p:spPr>
      </p:sp>
      <p:sp>
        <p:nvSpPr>
          <p:cNvPr id="2079"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08705053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6327924F-5983-4899-88FE-1A0A091A1B5F}" type="slidenum">
              <a:rPr lang="it-IT" sz="1200" b="0" strike="noStrike" spc="-1">
                <a:solidFill>
                  <a:srgbClr val="000000"/>
                </a:solidFill>
                <a:latin typeface="Times New Roman"/>
                <a:ea typeface="+mn-ea"/>
              </a:rPr>
              <a:t>63</a:t>
            </a:fld>
            <a:endParaRPr lang="it-IT" sz="1200" b="0" strike="noStrike" spc="-1">
              <a:latin typeface="Times New Roman"/>
            </a:endParaRPr>
          </a:p>
        </p:txBody>
      </p:sp>
      <p:sp>
        <p:nvSpPr>
          <p:cNvPr id="2081" name="PlaceHolder 2"/>
          <p:cNvSpPr>
            <a:spLocks noGrp="1" noRot="1" noChangeAspect="1"/>
          </p:cNvSpPr>
          <p:nvPr>
            <p:ph type="sldImg"/>
          </p:nvPr>
        </p:nvSpPr>
        <p:spPr>
          <a:xfrm>
            <a:off x="1146175" y="685800"/>
            <a:ext cx="4548188" cy="3411538"/>
          </a:xfrm>
          <a:prstGeom prst="rect">
            <a:avLst/>
          </a:prstGeom>
        </p:spPr>
      </p:sp>
      <p:sp>
        <p:nvSpPr>
          <p:cNvPr id="2082"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10347004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70EF8C5-0FED-40ED-84D9-33F871DD914F}" type="slidenum">
              <a:rPr lang="it-IT" sz="1200" b="0" strike="noStrike" spc="-1">
                <a:solidFill>
                  <a:srgbClr val="000000"/>
                </a:solidFill>
                <a:latin typeface="Times New Roman"/>
                <a:ea typeface="+mn-ea"/>
              </a:rPr>
              <a:t>64</a:t>
            </a:fld>
            <a:endParaRPr lang="it-IT" sz="1200" b="0" strike="noStrike" spc="-1">
              <a:latin typeface="Times New Roman"/>
            </a:endParaRPr>
          </a:p>
        </p:txBody>
      </p:sp>
      <p:sp>
        <p:nvSpPr>
          <p:cNvPr id="2087" name="PlaceHolder 2"/>
          <p:cNvSpPr>
            <a:spLocks noGrp="1" noRot="1" noChangeAspect="1"/>
          </p:cNvSpPr>
          <p:nvPr>
            <p:ph type="sldImg"/>
          </p:nvPr>
        </p:nvSpPr>
        <p:spPr>
          <a:xfrm>
            <a:off x="1146175" y="685800"/>
            <a:ext cx="4548188" cy="3411538"/>
          </a:xfrm>
          <a:prstGeom prst="rect">
            <a:avLst/>
          </a:prstGeom>
        </p:spPr>
      </p:sp>
      <p:sp>
        <p:nvSpPr>
          <p:cNvPr id="2088"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5147811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2417025-EB89-4585-A8FF-1C2F1EDE2755}" type="slidenum">
              <a:rPr lang="it-IT" sz="1200" b="0" strike="noStrike" spc="-1">
                <a:solidFill>
                  <a:srgbClr val="000000"/>
                </a:solidFill>
                <a:latin typeface="Times New Roman"/>
                <a:ea typeface="+mn-ea"/>
              </a:rPr>
              <a:t>65</a:t>
            </a:fld>
            <a:endParaRPr lang="it-IT" sz="1200" b="0" strike="noStrike" spc="-1">
              <a:latin typeface="Times New Roman"/>
            </a:endParaRPr>
          </a:p>
        </p:txBody>
      </p:sp>
      <p:sp>
        <p:nvSpPr>
          <p:cNvPr id="2090" name="PlaceHolder 2"/>
          <p:cNvSpPr>
            <a:spLocks noGrp="1" noRot="1" noChangeAspect="1"/>
          </p:cNvSpPr>
          <p:nvPr>
            <p:ph type="sldImg"/>
          </p:nvPr>
        </p:nvSpPr>
        <p:spPr>
          <a:xfrm>
            <a:off x="1146175" y="685800"/>
            <a:ext cx="4548188" cy="3411538"/>
          </a:xfrm>
          <a:prstGeom prst="rect">
            <a:avLst/>
          </a:prstGeom>
        </p:spPr>
      </p:sp>
      <p:sp>
        <p:nvSpPr>
          <p:cNvPr id="2091"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2306140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475650C-3147-4C67-9E96-009BF7F09EF4}" type="slidenum">
              <a:rPr lang="it-IT" sz="1200" b="0" strike="noStrike" spc="-1">
                <a:solidFill>
                  <a:srgbClr val="000000"/>
                </a:solidFill>
                <a:latin typeface="Times New Roman"/>
                <a:ea typeface="+mn-ea"/>
              </a:rPr>
              <a:t>66</a:t>
            </a:fld>
            <a:endParaRPr lang="it-IT" sz="1200" b="0" strike="noStrike" spc="-1">
              <a:latin typeface="Times New Roman"/>
            </a:endParaRPr>
          </a:p>
        </p:txBody>
      </p:sp>
      <p:sp>
        <p:nvSpPr>
          <p:cNvPr id="2093" name="PlaceHolder 2"/>
          <p:cNvSpPr>
            <a:spLocks noGrp="1" noRot="1" noChangeAspect="1"/>
          </p:cNvSpPr>
          <p:nvPr>
            <p:ph type="sldImg"/>
          </p:nvPr>
        </p:nvSpPr>
        <p:spPr>
          <a:xfrm>
            <a:off x="1146175" y="685800"/>
            <a:ext cx="4548188" cy="3411538"/>
          </a:xfrm>
          <a:prstGeom prst="rect">
            <a:avLst/>
          </a:prstGeom>
        </p:spPr>
      </p:sp>
      <p:sp>
        <p:nvSpPr>
          <p:cNvPr id="2094"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2545707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D2AE128-36F3-44FE-9240-0B9726CF82D7}" type="slidenum">
              <a:rPr lang="it-IT" sz="1200" b="0" strike="noStrike" spc="-1">
                <a:solidFill>
                  <a:srgbClr val="000000"/>
                </a:solidFill>
                <a:latin typeface="Times New Roman"/>
                <a:ea typeface="+mn-ea"/>
              </a:rPr>
              <a:t>67</a:t>
            </a:fld>
            <a:endParaRPr lang="it-IT" sz="1200" b="0" strike="noStrike" spc="-1">
              <a:latin typeface="Times New Roman"/>
            </a:endParaRPr>
          </a:p>
        </p:txBody>
      </p:sp>
      <p:sp>
        <p:nvSpPr>
          <p:cNvPr id="2096" name="PlaceHolder 2"/>
          <p:cNvSpPr>
            <a:spLocks noGrp="1" noRot="1" noChangeAspect="1"/>
          </p:cNvSpPr>
          <p:nvPr>
            <p:ph type="sldImg"/>
          </p:nvPr>
        </p:nvSpPr>
        <p:spPr>
          <a:xfrm>
            <a:off x="1146175" y="685800"/>
            <a:ext cx="4548188" cy="3411538"/>
          </a:xfrm>
          <a:prstGeom prst="rect">
            <a:avLst/>
          </a:prstGeom>
        </p:spPr>
      </p:sp>
      <p:sp>
        <p:nvSpPr>
          <p:cNvPr id="2097"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0268840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AF491B1-69FD-4C14-A4CA-DFC34ACB4D5E}" type="slidenum">
              <a:rPr lang="it-IT" sz="1200" b="0" strike="noStrike" spc="-1">
                <a:solidFill>
                  <a:srgbClr val="000000"/>
                </a:solidFill>
                <a:latin typeface="Times New Roman"/>
                <a:ea typeface="+mn-ea"/>
              </a:rPr>
              <a:t>68</a:t>
            </a:fld>
            <a:endParaRPr lang="it-IT" sz="1200" b="0" strike="noStrike" spc="-1">
              <a:latin typeface="Times New Roman"/>
            </a:endParaRPr>
          </a:p>
        </p:txBody>
      </p:sp>
      <p:sp>
        <p:nvSpPr>
          <p:cNvPr id="2099" name="PlaceHolder 2"/>
          <p:cNvSpPr>
            <a:spLocks noGrp="1" noRot="1" noChangeAspect="1"/>
          </p:cNvSpPr>
          <p:nvPr>
            <p:ph type="sldImg"/>
          </p:nvPr>
        </p:nvSpPr>
        <p:spPr>
          <a:xfrm>
            <a:off x="1146175" y="685800"/>
            <a:ext cx="4548188" cy="3411538"/>
          </a:xfrm>
          <a:prstGeom prst="rect">
            <a:avLst/>
          </a:prstGeom>
        </p:spPr>
      </p:sp>
      <p:sp>
        <p:nvSpPr>
          <p:cNvPr id="2100"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8504944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32577CF-FDB0-46C8-A78A-CF9D174EFF82}" type="slidenum">
              <a:rPr lang="it-IT" sz="1200" b="0" strike="noStrike" spc="-1">
                <a:solidFill>
                  <a:srgbClr val="000000"/>
                </a:solidFill>
                <a:latin typeface="Times New Roman"/>
                <a:ea typeface="+mn-ea"/>
              </a:rPr>
              <a:t>69</a:t>
            </a:fld>
            <a:endParaRPr lang="it-IT" sz="1200" b="0" strike="noStrike" spc="-1">
              <a:latin typeface="Times New Roman"/>
            </a:endParaRPr>
          </a:p>
        </p:txBody>
      </p:sp>
      <p:sp>
        <p:nvSpPr>
          <p:cNvPr id="2102" name="PlaceHolder 2"/>
          <p:cNvSpPr>
            <a:spLocks noGrp="1" noRot="1" noChangeAspect="1"/>
          </p:cNvSpPr>
          <p:nvPr>
            <p:ph type="sldImg"/>
          </p:nvPr>
        </p:nvSpPr>
        <p:spPr>
          <a:xfrm>
            <a:off x="1146175" y="685800"/>
            <a:ext cx="4548188" cy="3411538"/>
          </a:xfrm>
          <a:prstGeom prst="rect">
            <a:avLst/>
          </a:prstGeom>
        </p:spPr>
      </p:sp>
      <p:sp>
        <p:nvSpPr>
          <p:cNvPr id="2103"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848778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B52EBA55-D2BF-4F4E-9EBD-2B100AE1DD54}" type="slidenum">
              <a:rPr lang="it-IT" sz="1200" b="0" strike="noStrike" spc="-1">
                <a:solidFill>
                  <a:srgbClr val="000000"/>
                </a:solidFill>
                <a:latin typeface="Times New Roman"/>
                <a:ea typeface="+mn-ea"/>
              </a:rPr>
              <a:t>7</a:t>
            </a:fld>
            <a:endParaRPr lang="it-IT" sz="1200" b="0" strike="noStrike" spc="-1">
              <a:latin typeface="Times New Roman"/>
            </a:endParaRPr>
          </a:p>
        </p:txBody>
      </p:sp>
      <p:sp>
        <p:nvSpPr>
          <p:cNvPr id="2335"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25F41C6A-6A97-4D07-8BF5-CC76905EAF7D}" type="slidenum">
              <a:rPr lang="it-IT" sz="1200" b="0" strike="noStrike" spc="-1">
                <a:solidFill>
                  <a:srgbClr val="000000"/>
                </a:solidFill>
                <a:latin typeface="Arial"/>
                <a:ea typeface="+mn-ea"/>
              </a:rPr>
              <a:t>7</a:t>
            </a:fld>
            <a:endParaRPr lang="it-IT" sz="1200" b="0" strike="noStrike" spc="-1">
              <a:latin typeface="Arial"/>
            </a:endParaRPr>
          </a:p>
        </p:txBody>
      </p:sp>
      <p:sp>
        <p:nvSpPr>
          <p:cNvPr id="2336" name="PlaceHolder 3"/>
          <p:cNvSpPr>
            <a:spLocks noGrp="1" noRot="1" noChangeAspect="1"/>
          </p:cNvSpPr>
          <p:nvPr>
            <p:ph type="sldImg"/>
          </p:nvPr>
        </p:nvSpPr>
        <p:spPr>
          <a:xfrm>
            <a:off x="1143000" y="695325"/>
            <a:ext cx="4570413" cy="3427413"/>
          </a:xfrm>
          <a:prstGeom prst="rect">
            <a:avLst/>
          </a:prstGeom>
        </p:spPr>
      </p:sp>
      <p:sp>
        <p:nvSpPr>
          <p:cNvPr id="2337"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35747001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853E532D-610F-4F43-9EE5-4F3CA1DECFF7}" type="slidenum">
              <a:rPr lang="it-IT" sz="1200" b="0" strike="noStrike" spc="-1">
                <a:solidFill>
                  <a:srgbClr val="000000"/>
                </a:solidFill>
                <a:latin typeface="Times New Roman"/>
                <a:ea typeface="+mn-ea"/>
              </a:rPr>
              <a:t>70</a:t>
            </a:fld>
            <a:endParaRPr lang="it-IT" sz="1200" b="0" strike="noStrike" spc="-1">
              <a:latin typeface="Times New Roman"/>
            </a:endParaRPr>
          </a:p>
        </p:txBody>
      </p:sp>
      <p:sp>
        <p:nvSpPr>
          <p:cNvPr id="2105" name="PlaceHolder 2"/>
          <p:cNvSpPr>
            <a:spLocks noGrp="1" noRot="1" noChangeAspect="1"/>
          </p:cNvSpPr>
          <p:nvPr>
            <p:ph type="sldImg"/>
          </p:nvPr>
        </p:nvSpPr>
        <p:spPr>
          <a:xfrm>
            <a:off x="1146175" y="685800"/>
            <a:ext cx="4548188" cy="3411538"/>
          </a:xfrm>
          <a:prstGeom prst="rect">
            <a:avLst/>
          </a:prstGeom>
        </p:spPr>
      </p:sp>
      <p:sp>
        <p:nvSpPr>
          <p:cNvPr id="2106"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6722758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90D5643-750B-4AC9-81AD-4FE57DDD8A61}" type="slidenum">
              <a:rPr lang="it-IT" sz="1200" b="0" strike="noStrike" spc="-1">
                <a:solidFill>
                  <a:srgbClr val="000000"/>
                </a:solidFill>
                <a:latin typeface="Times New Roman"/>
                <a:ea typeface="+mn-ea"/>
              </a:rPr>
              <a:t>71</a:t>
            </a:fld>
            <a:endParaRPr lang="it-IT" sz="1200" b="0" strike="noStrike" spc="-1">
              <a:latin typeface="Times New Roman"/>
            </a:endParaRPr>
          </a:p>
        </p:txBody>
      </p:sp>
      <p:sp>
        <p:nvSpPr>
          <p:cNvPr id="2108" name="PlaceHolder 2"/>
          <p:cNvSpPr>
            <a:spLocks noGrp="1" noRot="1" noChangeAspect="1"/>
          </p:cNvSpPr>
          <p:nvPr>
            <p:ph type="sldImg"/>
          </p:nvPr>
        </p:nvSpPr>
        <p:spPr>
          <a:xfrm>
            <a:off x="1146175" y="685800"/>
            <a:ext cx="4548188" cy="3411538"/>
          </a:xfrm>
          <a:prstGeom prst="rect">
            <a:avLst/>
          </a:prstGeom>
        </p:spPr>
      </p:sp>
      <p:sp>
        <p:nvSpPr>
          <p:cNvPr id="2109"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6343039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3D7E557-5608-433F-9BF7-B04E4F6E0BEE}" type="slidenum">
              <a:rPr lang="it-IT" sz="1200" b="0" strike="noStrike" spc="-1">
                <a:solidFill>
                  <a:srgbClr val="000000"/>
                </a:solidFill>
                <a:latin typeface="Times New Roman"/>
                <a:ea typeface="+mn-ea"/>
              </a:rPr>
              <a:t>72</a:t>
            </a:fld>
            <a:endParaRPr lang="it-IT" sz="1200" b="0" strike="noStrike" spc="-1">
              <a:latin typeface="Times New Roman"/>
            </a:endParaRPr>
          </a:p>
        </p:txBody>
      </p:sp>
      <p:sp>
        <p:nvSpPr>
          <p:cNvPr id="2111" name="PlaceHolder 2"/>
          <p:cNvSpPr>
            <a:spLocks noGrp="1" noRot="1" noChangeAspect="1"/>
          </p:cNvSpPr>
          <p:nvPr>
            <p:ph type="sldImg"/>
          </p:nvPr>
        </p:nvSpPr>
        <p:spPr>
          <a:xfrm>
            <a:off x="1146175" y="685800"/>
            <a:ext cx="4548188" cy="3411538"/>
          </a:xfrm>
          <a:prstGeom prst="rect">
            <a:avLst/>
          </a:prstGeom>
        </p:spPr>
      </p:sp>
      <p:sp>
        <p:nvSpPr>
          <p:cNvPr id="2112"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20118897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DC7FAEC-0699-4F3B-B3F7-36C462913F0A}" type="slidenum">
              <a:rPr lang="it-IT" sz="1200" b="0" strike="noStrike" spc="-1">
                <a:solidFill>
                  <a:srgbClr val="000000"/>
                </a:solidFill>
                <a:latin typeface="Times New Roman"/>
                <a:ea typeface="+mn-ea"/>
              </a:rPr>
              <a:t>73</a:t>
            </a:fld>
            <a:endParaRPr lang="it-IT" sz="1200" b="0" strike="noStrike" spc="-1">
              <a:latin typeface="Times New Roman"/>
            </a:endParaRPr>
          </a:p>
        </p:txBody>
      </p:sp>
      <p:sp>
        <p:nvSpPr>
          <p:cNvPr id="2114" name="PlaceHolder 2"/>
          <p:cNvSpPr>
            <a:spLocks noGrp="1" noRot="1" noChangeAspect="1"/>
          </p:cNvSpPr>
          <p:nvPr>
            <p:ph type="sldImg"/>
          </p:nvPr>
        </p:nvSpPr>
        <p:spPr>
          <a:xfrm>
            <a:off x="1146175" y="685800"/>
            <a:ext cx="4548188" cy="3411538"/>
          </a:xfrm>
          <a:prstGeom prst="rect">
            <a:avLst/>
          </a:prstGeom>
        </p:spPr>
      </p:sp>
      <p:sp>
        <p:nvSpPr>
          <p:cNvPr id="2115"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71317297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2B2A983B-547E-4004-A55E-33E285DD2CE4}" type="slidenum">
              <a:rPr lang="it-IT" sz="1200" b="0" strike="noStrike" spc="-1">
                <a:solidFill>
                  <a:srgbClr val="000000"/>
                </a:solidFill>
                <a:latin typeface="Times New Roman"/>
                <a:ea typeface="+mn-ea"/>
              </a:rPr>
              <a:t>74</a:t>
            </a:fld>
            <a:endParaRPr lang="it-IT" sz="1200" b="0" strike="noStrike" spc="-1">
              <a:latin typeface="Times New Roman"/>
            </a:endParaRPr>
          </a:p>
        </p:txBody>
      </p:sp>
      <p:sp>
        <p:nvSpPr>
          <p:cNvPr id="2117" name="PlaceHolder 2"/>
          <p:cNvSpPr>
            <a:spLocks noGrp="1" noRot="1" noChangeAspect="1"/>
          </p:cNvSpPr>
          <p:nvPr>
            <p:ph type="sldImg"/>
          </p:nvPr>
        </p:nvSpPr>
        <p:spPr>
          <a:xfrm>
            <a:off x="1146175" y="685800"/>
            <a:ext cx="4548188" cy="3411538"/>
          </a:xfrm>
          <a:prstGeom prst="rect">
            <a:avLst/>
          </a:prstGeom>
        </p:spPr>
      </p:sp>
      <p:sp>
        <p:nvSpPr>
          <p:cNvPr id="2118"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6868293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77C39F7-DD87-4BFF-A99A-8A7813C2887F}" type="slidenum">
              <a:rPr lang="it-IT" sz="1200" b="0" strike="noStrike" spc="-1">
                <a:solidFill>
                  <a:srgbClr val="000000"/>
                </a:solidFill>
                <a:latin typeface="Times New Roman"/>
                <a:ea typeface="+mn-ea"/>
              </a:rPr>
              <a:t>75</a:t>
            </a:fld>
            <a:endParaRPr lang="it-IT" sz="1200" b="0" strike="noStrike" spc="-1">
              <a:latin typeface="Times New Roman"/>
            </a:endParaRPr>
          </a:p>
        </p:txBody>
      </p:sp>
      <p:sp>
        <p:nvSpPr>
          <p:cNvPr id="2123" name="PlaceHolder 2"/>
          <p:cNvSpPr>
            <a:spLocks noGrp="1" noRot="1" noChangeAspect="1"/>
          </p:cNvSpPr>
          <p:nvPr>
            <p:ph type="sldImg"/>
          </p:nvPr>
        </p:nvSpPr>
        <p:spPr>
          <a:xfrm>
            <a:off x="1146175" y="685800"/>
            <a:ext cx="4548188" cy="3411538"/>
          </a:xfrm>
          <a:prstGeom prst="rect">
            <a:avLst/>
          </a:prstGeom>
        </p:spPr>
      </p:sp>
      <p:sp>
        <p:nvSpPr>
          <p:cNvPr id="2124"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3459949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E2998DE5-B0D8-4A7A-A761-9A174D0201DB}" type="slidenum">
              <a:rPr lang="it-IT" sz="1200" b="0" strike="noStrike" spc="-1">
                <a:solidFill>
                  <a:srgbClr val="000000"/>
                </a:solidFill>
                <a:latin typeface="Times New Roman"/>
                <a:ea typeface="+mn-ea"/>
              </a:rPr>
              <a:t>76</a:t>
            </a:fld>
            <a:endParaRPr lang="it-IT" sz="1200" b="0" strike="noStrike" spc="-1">
              <a:latin typeface="Times New Roman"/>
            </a:endParaRPr>
          </a:p>
        </p:txBody>
      </p:sp>
      <p:sp>
        <p:nvSpPr>
          <p:cNvPr id="2126" name="PlaceHolder 2"/>
          <p:cNvSpPr>
            <a:spLocks noGrp="1" noRot="1" noChangeAspect="1"/>
          </p:cNvSpPr>
          <p:nvPr>
            <p:ph type="sldImg"/>
          </p:nvPr>
        </p:nvSpPr>
        <p:spPr>
          <a:xfrm>
            <a:off x="1146175" y="685800"/>
            <a:ext cx="4548188" cy="3411538"/>
          </a:xfrm>
          <a:prstGeom prst="rect">
            <a:avLst/>
          </a:prstGeom>
        </p:spPr>
      </p:sp>
      <p:sp>
        <p:nvSpPr>
          <p:cNvPr id="2127"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71885909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A9747550-EBEC-4196-814A-111C668AB6BD}" type="slidenum">
              <a:rPr lang="it-IT" sz="1200" b="0" strike="noStrike" spc="-1">
                <a:solidFill>
                  <a:srgbClr val="000000"/>
                </a:solidFill>
                <a:latin typeface="Times New Roman"/>
                <a:ea typeface="+mn-ea"/>
              </a:rPr>
              <a:t>77</a:t>
            </a:fld>
            <a:endParaRPr lang="it-IT" sz="1200" b="0" strike="noStrike" spc="-1">
              <a:latin typeface="Times New Roman"/>
            </a:endParaRPr>
          </a:p>
        </p:txBody>
      </p:sp>
      <p:sp>
        <p:nvSpPr>
          <p:cNvPr id="2129" name="PlaceHolder 2"/>
          <p:cNvSpPr>
            <a:spLocks noGrp="1" noRot="1" noChangeAspect="1"/>
          </p:cNvSpPr>
          <p:nvPr>
            <p:ph type="sldImg"/>
          </p:nvPr>
        </p:nvSpPr>
        <p:spPr>
          <a:xfrm>
            <a:off x="1146175" y="685800"/>
            <a:ext cx="4548188" cy="3411538"/>
          </a:xfrm>
          <a:prstGeom prst="rect">
            <a:avLst/>
          </a:prstGeom>
        </p:spPr>
      </p:sp>
      <p:sp>
        <p:nvSpPr>
          <p:cNvPr id="2130"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84603864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1F08ADAB-987B-4AE4-9FEA-93EE42057F2B}" type="slidenum">
              <a:rPr lang="it-IT" sz="1200" b="0" strike="noStrike" spc="-1">
                <a:solidFill>
                  <a:srgbClr val="000000"/>
                </a:solidFill>
                <a:latin typeface="Times New Roman"/>
                <a:ea typeface="+mn-ea"/>
              </a:rPr>
              <a:t>78</a:t>
            </a:fld>
            <a:endParaRPr lang="it-IT" sz="1200" b="0" strike="noStrike" spc="-1">
              <a:latin typeface="Times New Roman"/>
            </a:endParaRPr>
          </a:p>
        </p:txBody>
      </p:sp>
      <p:sp>
        <p:nvSpPr>
          <p:cNvPr id="2132" name="PlaceHolder 2"/>
          <p:cNvSpPr>
            <a:spLocks noGrp="1" noRot="1" noChangeAspect="1"/>
          </p:cNvSpPr>
          <p:nvPr>
            <p:ph type="sldImg"/>
          </p:nvPr>
        </p:nvSpPr>
        <p:spPr>
          <a:xfrm>
            <a:off x="1146175" y="685800"/>
            <a:ext cx="4548188" cy="3411538"/>
          </a:xfrm>
          <a:prstGeom prst="rect">
            <a:avLst/>
          </a:prstGeom>
        </p:spPr>
      </p:sp>
      <p:sp>
        <p:nvSpPr>
          <p:cNvPr id="2133"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7531978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83030E36-822C-4ACC-9DE8-8603149F42F1}" type="slidenum">
              <a:rPr lang="it-IT" sz="1200" b="0" strike="noStrike" spc="-1">
                <a:solidFill>
                  <a:srgbClr val="000000"/>
                </a:solidFill>
                <a:latin typeface="Times New Roman"/>
                <a:ea typeface="+mn-ea"/>
              </a:rPr>
              <a:t>79</a:t>
            </a:fld>
            <a:endParaRPr lang="it-IT" sz="1200" b="0" strike="noStrike" spc="-1">
              <a:latin typeface="Times New Roman"/>
            </a:endParaRPr>
          </a:p>
        </p:txBody>
      </p:sp>
      <p:sp>
        <p:nvSpPr>
          <p:cNvPr id="2135" name="PlaceHolder 2"/>
          <p:cNvSpPr>
            <a:spLocks noGrp="1" noRot="1" noChangeAspect="1"/>
          </p:cNvSpPr>
          <p:nvPr>
            <p:ph type="sldImg"/>
          </p:nvPr>
        </p:nvSpPr>
        <p:spPr>
          <a:xfrm>
            <a:off x="1146175" y="685800"/>
            <a:ext cx="4548188" cy="3411538"/>
          </a:xfrm>
          <a:prstGeom prst="rect">
            <a:avLst/>
          </a:prstGeom>
        </p:spPr>
      </p:sp>
      <p:sp>
        <p:nvSpPr>
          <p:cNvPr id="2136"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726764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8</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31835144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658D481-A572-4CB7-A7C2-21BE4DB466DE}" type="slidenum">
              <a:rPr lang="it-IT" sz="1200" b="0" strike="noStrike" spc="-1">
                <a:solidFill>
                  <a:srgbClr val="000000"/>
                </a:solidFill>
                <a:latin typeface="Times New Roman"/>
                <a:ea typeface="+mn-ea"/>
              </a:rPr>
              <a:t>80</a:t>
            </a:fld>
            <a:endParaRPr lang="it-IT" sz="1200" b="0" strike="noStrike" spc="-1">
              <a:latin typeface="Times New Roman"/>
            </a:endParaRPr>
          </a:p>
        </p:txBody>
      </p:sp>
      <p:sp>
        <p:nvSpPr>
          <p:cNvPr id="2138" name="PlaceHolder 2"/>
          <p:cNvSpPr>
            <a:spLocks noGrp="1" noRot="1" noChangeAspect="1"/>
          </p:cNvSpPr>
          <p:nvPr>
            <p:ph type="sldImg"/>
          </p:nvPr>
        </p:nvSpPr>
        <p:spPr>
          <a:xfrm>
            <a:off x="1146175" y="685800"/>
            <a:ext cx="4548188" cy="3411538"/>
          </a:xfrm>
          <a:prstGeom prst="rect">
            <a:avLst/>
          </a:prstGeom>
        </p:spPr>
      </p:sp>
      <p:sp>
        <p:nvSpPr>
          <p:cNvPr id="2139"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98396641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AE3FDD1-1F7F-488D-A6E8-EE7A2A68765C}" type="slidenum">
              <a:rPr lang="it-IT" sz="1200" b="0" strike="noStrike" spc="-1">
                <a:solidFill>
                  <a:srgbClr val="000000"/>
                </a:solidFill>
                <a:latin typeface="Times New Roman"/>
                <a:ea typeface="+mn-ea"/>
              </a:rPr>
              <a:t>81</a:t>
            </a:fld>
            <a:endParaRPr lang="it-IT" sz="1200" b="0" strike="noStrike" spc="-1">
              <a:latin typeface="Times New Roman"/>
            </a:endParaRPr>
          </a:p>
        </p:txBody>
      </p:sp>
      <p:sp>
        <p:nvSpPr>
          <p:cNvPr id="2141" name="PlaceHolder 2"/>
          <p:cNvSpPr>
            <a:spLocks noGrp="1" noRot="1" noChangeAspect="1"/>
          </p:cNvSpPr>
          <p:nvPr>
            <p:ph type="sldImg"/>
          </p:nvPr>
        </p:nvSpPr>
        <p:spPr>
          <a:xfrm>
            <a:off x="1144588" y="685800"/>
            <a:ext cx="4560887" cy="3421063"/>
          </a:xfrm>
          <a:prstGeom prst="rect">
            <a:avLst/>
          </a:prstGeom>
        </p:spPr>
      </p:sp>
      <p:sp>
        <p:nvSpPr>
          <p:cNvPr id="2142"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47127176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9C4E0D7-EF75-4E8D-987B-7D6E73CA9305}" type="slidenum">
              <a:rPr lang="it-IT" sz="1200" b="0" strike="noStrike" spc="-1">
                <a:solidFill>
                  <a:srgbClr val="000000"/>
                </a:solidFill>
                <a:latin typeface="Times New Roman"/>
                <a:ea typeface="+mn-ea"/>
              </a:rPr>
              <a:t>82</a:t>
            </a:fld>
            <a:endParaRPr lang="it-IT" sz="1200" b="0" strike="noStrike" spc="-1">
              <a:latin typeface="Times New Roman"/>
            </a:endParaRPr>
          </a:p>
        </p:txBody>
      </p:sp>
      <p:sp>
        <p:nvSpPr>
          <p:cNvPr id="2144" name="PlaceHolder 2"/>
          <p:cNvSpPr>
            <a:spLocks noGrp="1" noRot="1" noChangeAspect="1"/>
          </p:cNvSpPr>
          <p:nvPr>
            <p:ph type="sldImg"/>
          </p:nvPr>
        </p:nvSpPr>
        <p:spPr>
          <a:xfrm>
            <a:off x="1143000" y="685800"/>
            <a:ext cx="4568825" cy="3425825"/>
          </a:xfrm>
          <a:prstGeom prst="rect">
            <a:avLst/>
          </a:prstGeom>
        </p:spPr>
      </p:sp>
      <p:sp>
        <p:nvSpPr>
          <p:cNvPr id="2145" name="CustomShape 3"/>
          <p:cNvSpPr/>
          <p:nvPr/>
        </p:nvSpPr>
        <p:spPr>
          <a:xfrm>
            <a:off x="685800" y="4343400"/>
            <a:ext cx="5482800" cy="41112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97305692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6"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D53B3D7-CD01-4692-BEE3-98F2DF0ABDE9}" type="slidenum">
              <a:rPr lang="it-IT" sz="1200" b="0" strike="noStrike" spc="-1">
                <a:solidFill>
                  <a:srgbClr val="000000"/>
                </a:solidFill>
                <a:latin typeface="Times New Roman"/>
                <a:ea typeface="+mn-ea"/>
              </a:rPr>
              <a:t>83</a:t>
            </a:fld>
            <a:endParaRPr lang="it-IT" sz="1200" b="0" strike="noStrike" spc="-1">
              <a:latin typeface="Times New Roman"/>
            </a:endParaRPr>
          </a:p>
        </p:txBody>
      </p:sp>
      <p:sp>
        <p:nvSpPr>
          <p:cNvPr id="2147" name="PlaceHolder 2"/>
          <p:cNvSpPr>
            <a:spLocks noGrp="1" noRot="1" noChangeAspect="1"/>
          </p:cNvSpPr>
          <p:nvPr>
            <p:ph type="sldImg"/>
          </p:nvPr>
        </p:nvSpPr>
        <p:spPr>
          <a:xfrm>
            <a:off x="1143000" y="685800"/>
            <a:ext cx="4568825" cy="3425825"/>
          </a:xfrm>
          <a:prstGeom prst="rect">
            <a:avLst/>
          </a:prstGeom>
        </p:spPr>
      </p:sp>
      <p:sp>
        <p:nvSpPr>
          <p:cNvPr id="2148" name="CustomShape 3"/>
          <p:cNvSpPr/>
          <p:nvPr/>
        </p:nvSpPr>
        <p:spPr>
          <a:xfrm>
            <a:off x="685800" y="4343400"/>
            <a:ext cx="5482800" cy="41112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424819478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3B8F6CC-1AC1-4108-BD8E-5C748DEAAF7D}" type="slidenum">
              <a:rPr lang="it-IT" sz="1200" b="0" strike="noStrike" spc="-1">
                <a:solidFill>
                  <a:srgbClr val="000000"/>
                </a:solidFill>
                <a:latin typeface="Times New Roman"/>
                <a:ea typeface="+mn-ea"/>
              </a:rPr>
              <a:t>84</a:t>
            </a:fld>
            <a:endParaRPr lang="it-IT" sz="1200" b="0" strike="noStrike" spc="-1">
              <a:latin typeface="Times New Roman"/>
            </a:endParaRPr>
          </a:p>
        </p:txBody>
      </p:sp>
      <p:sp>
        <p:nvSpPr>
          <p:cNvPr id="2150" name="PlaceHolder 2"/>
          <p:cNvSpPr>
            <a:spLocks noGrp="1" noRot="1" noChangeAspect="1"/>
          </p:cNvSpPr>
          <p:nvPr>
            <p:ph type="sldImg"/>
          </p:nvPr>
        </p:nvSpPr>
        <p:spPr>
          <a:xfrm>
            <a:off x="1143000" y="685800"/>
            <a:ext cx="4568825" cy="3425825"/>
          </a:xfrm>
          <a:prstGeom prst="rect">
            <a:avLst/>
          </a:prstGeom>
        </p:spPr>
      </p:sp>
      <p:sp>
        <p:nvSpPr>
          <p:cNvPr id="2151" name="CustomShape 3"/>
          <p:cNvSpPr/>
          <p:nvPr/>
        </p:nvSpPr>
        <p:spPr>
          <a:xfrm>
            <a:off x="685800" y="4343400"/>
            <a:ext cx="5482800" cy="41112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91893074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2"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A9AF592-6EBD-4FEA-8AE9-E0A0A7BEFEE4}" type="slidenum">
              <a:rPr lang="it-IT" sz="1200" b="0" strike="noStrike" spc="-1">
                <a:solidFill>
                  <a:srgbClr val="000000"/>
                </a:solidFill>
                <a:latin typeface="Times New Roman"/>
                <a:ea typeface="+mn-ea"/>
              </a:rPr>
              <a:t>85</a:t>
            </a:fld>
            <a:endParaRPr lang="it-IT" sz="1200" b="0" strike="noStrike" spc="-1">
              <a:latin typeface="Times New Roman"/>
            </a:endParaRPr>
          </a:p>
        </p:txBody>
      </p:sp>
      <p:sp>
        <p:nvSpPr>
          <p:cNvPr id="2153" name="PlaceHolder 2"/>
          <p:cNvSpPr>
            <a:spLocks noGrp="1" noRot="1" noChangeAspect="1"/>
          </p:cNvSpPr>
          <p:nvPr>
            <p:ph type="sldImg"/>
          </p:nvPr>
        </p:nvSpPr>
        <p:spPr>
          <a:xfrm>
            <a:off x="1144588" y="685800"/>
            <a:ext cx="4560887" cy="3421063"/>
          </a:xfrm>
          <a:prstGeom prst="rect">
            <a:avLst/>
          </a:prstGeom>
        </p:spPr>
      </p:sp>
      <p:sp>
        <p:nvSpPr>
          <p:cNvPr id="2154"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69555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0E41BB5-12B2-4D0B-AFCB-BCEF605BE7A3}" type="slidenum">
              <a:rPr lang="it-IT" sz="1200" b="0" strike="noStrike" spc="-1">
                <a:solidFill>
                  <a:srgbClr val="000000"/>
                </a:solidFill>
                <a:latin typeface="Times New Roman"/>
                <a:ea typeface="+mn-ea"/>
              </a:rPr>
              <a:t>86</a:t>
            </a:fld>
            <a:endParaRPr lang="it-IT" sz="1200" b="0" strike="noStrike" spc="-1">
              <a:latin typeface="Times New Roman"/>
            </a:endParaRPr>
          </a:p>
        </p:txBody>
      </p:sp>
      <p:sp>
        <p:nvSpPr>
          <p:cNvPr id="2156" name="PlaceHolder 2"/>
          <p:cNvSpPr>
            <a:spLocks noGrp="1" noRot="1" noChangeAspect="1"/>
          </p:cNvSpPr>
          <p:nvPr>
            <p:ph type="sldImg"/>
          </p:nvPr>
        </p:nvSpPr>
        <p:spPr>
          <a:xfrm>
            <a:off x="1143000" y="685800"/>
            <a:ext cx="4568825" cy="3425825"/>
          </a:xfrm>
          <a:prstGeom prst="rect">
            <a:avLst/>
          </a:prstGeom>
        </p:spPr>
      </p:sp>
      <p:sp>
        <p:nvSpPr>
          <p:cNvPr id="2157" name="CustomShape 3"/>
          <p:cNvSpPr/>
          <p:nvPr/>
        </p:nvSpPr>
        <p:spPr>
          <a:xfrm>
            <a:off x="685800" y="4343400"/>
            <a:ext cx="5482800" cy="41112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49637660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7FDFCB0-BD1D-452E-AF6F-B78D6925EF9D}" type="slidenum">
              <a:rPr lang="it-IT" sz="1200" b="0" strike="noStrike" spc="-1">
                <a:solidFill>
                  <a:srgbClr val="000000"/>
                </a:solidFill>
                <a:latin typeface="Times New Roman"/>
                <a:ea typeface="+mn-ea"/>
              </a:rPr>
              <a:t>87</a:t>
            </a:fld>
            <a:endParaRPr lang="it-IT" sz="1200" b="0" strike="noStrike" spc="-1">
              <a:latin typeface="Times New Roman"/>
            </a:endParaRPr>
          </a:p>
        </p:txBody>
      </p:sp>
      <p:sp>
        <p:nvSpPr>
          <p:cNvPr id="2159" name="PlaceHolder 2"/>
          <p:cNvSpPr>
            <a:spLocks noGrp="1" noRot="1" noChangeAspect="1"/>
          </p:cNvSpPr>
          <p:nvPr>
            <p:ph type="sldImg"/>
          </p:nvPr>
        </p:nvSpPr>
        <p:spPr>
          <a:xfrm>
            <a:off x="1144588" y="685800"/>
            <a:ext cx="4560887" cy="3421063"/>
          </a:xfrm>
          <a:prstGeom prst="rect">
            <a:avLst/>
          </a:prstGeom>
        </p:spPr>
      </p:sp>
      <p:sp>
        <p:nvSpPr>
          <p:cNvPr id="2160"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06787399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19D8922-BFF9-4864-8CBD-5A5B21440F70}" type="slidenum">
              <a:rPr lang="it-IT" sz="1200" b="0" strike="noStrike" spc="-1">
                <a:solidFill>
                  <a:srgbClr val="000000"/>
                </a:solidFill>
                <a:latin typeface="Times New Roman"/>
                <a:ea typeface="+mn-ea"/>
              </a:rPr>
              <a:t>88</a:t>
            </a:fld>
            <a:endParaRPr lang="it-IT" sz="1200" b="0" strike="noStrike" spc="-1">
              <a:latin typeface="Times New Roman"/>
            </a:endParaRPr>
          </a:p>
        </p:txBody>
      </p:sp>
      <p:sp>
        <p:nvSpPr>
          <p:cNvPr id="2162" name="PlaceHolder 2"/>
          <p:cNvSpPr>
            <a:spLocks noGrp="1" noRot="1" noChangeAspect="1"/>
          </p:cNvSpPr>
          <p:nvPr>
            <p:ph type="sldImg"/>
          </p:nvPr>
        </p:nvSpPr>
        <p:spPr>
          <a:xfrm>
            <a:off x="1143000" y="685800"/>
            <a:ext cx="4568825" cy="3425825"/>
          </a:xfrm>
          <a:prstGeom prst="rect">
            <a:avLst/>
          </a:prstGeom>
        </p:spPr>
      </p:sp>
      <p:sp>
        <p:nvSpPr>
          <p:cNvPr id="2163" name="CustomShape 3"/>
          <p:cNvSpPr/>
          <p:nvPr/>
        </p:nvSpPr>
        <p:spPr>
          <a:xfrm>
            <a:off x="685800" y="4343400"/>
            <a:ext cx="5482800" cy="41112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79849933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53959B68-C58E-4832-A632-C41A0464B412}" type="slidenum">
              <a:rPr lang="it-IT" sz="1200" b="0" strike="noStrike" spc="-1">
                <a:solidFill>
                  <a:srgbClr val="000000"/>
                </a:solidFill>
                <a:latin typeface="Times New Roman"/>
                <a:ea typeface="+mn-ea"/>
              </a:rPr>
              <a:t>89</a:t>
            </a:fld>
            <a:endParaRPr lang="it-IT" sz="1200" b="0" strike="noStrike" spc="-1">
              <a:latin typeface="Times New Roman"/>
            </a:endParaRPr>
          </a:p>
        </p:txBody>
      </p:sp>
      <p:sp>
        <p:nvSpPr>
          <p:cNvPr id="2165" name="PlaceHolder 2"/>
          <p:cNvSpPr>
            <a:spLocks noGrp="1" noRot="1" noChangeAspect="1"/>
          </p:cNvSpPr>
          <p:nvPr>
            <p:ph type="sldImg"/>
          </p:nvPr>
        </p:nvSpPr>
        <p:spPr>
          <a:xfrm>
            <a:off x="1143000" y="685800"/>
            <a:ext cx="4568825" cy="3425825"/>
          </a:xfrm>
          <a:prstGeom prst="rect">
            <a:avLst/>
          </a:prstGeom>
        </p:spPr>
      </p:sp>
      <p:sp>
        <p:nvSpPr>
          <p:cNvPr id="2166" name="CustomShape 3"/>
          <p:cNvSpPr/>
          <p:nvPr/>
        </p:nvSpPr>
        <p:spPr>
          <a:xfrm>
            <a:off x="685800" y="4343400"/>
            <a:ext cx="5482800" cy="41112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173088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9"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E476031-340F-471A-931C-D372648265C4}" type="slidenum">
              <a:rPr lang="it-IT" sz="1200" b="0" strike="noStrike" spc="-1">
                <a:solidFill>
                  <a:srgbClr val="000000"/>
                </a:solidFill>
                <a:latin typeface="Times New Roman"/>
                <a:ea typeface="+mn-ea"/>
              </a:rPr>
              <a:t>9</a:t>
            </a:fld>
            <a:endParaRPr lang="it-IT" sz="1200" b="0" strike="noStrike" spc="-1">
              <a:latin typeface="Times New Roman"/>
            </a:endParaRPr>
          </a:p>
        </p:txBody>
      </p:sp>
      <p:sp>
        <p:nvSpPr>
          <p:cNvPr id="1760" name="PlaceHolder 2"/>
          <p:cNvSpPr>
            <a:spLocks noGrp="1" noRot="1" noChangeAspect="1"/>
          </p:cNvSpPr>
          <p:nvPr>
            <p:ph type="sldImg"/>
          </p:nvPr>
        </p:nvSpPr>
        <p:spPr>
          <a:xfrm>
            <a:off x="1144588" y="685800"/>
            <a:ext cx="4560887" cy="3421063"/>
          </a:xfrm>
          <a:prstGeom prst="rect">
            <a:avLst/>
          </a:prstGeom>
        </p:spPr>
      </p:sp>
      <p:sp>
        <p:nvSpPr>
          <p:cNvPr id="1761"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6076225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D197FB5B-A341-43E1-905E-4A2B698D9F9A}" type="slidenum">
              <a:rPr lang="it-IT" sz="1200" b="0" strike="noStrike" spc="-1">
                <a:solidFill>
                  <a:srgbClr val="000000"/>
                </a:solidFill>
                <a:latin typeface="Times New Roman"/>
                <a:ea typeface="+mn-ea"/>
              </a:rPr>
              <a:t>90</a:t>
            </a:fld>
            <a:endParaRPr lang="it-IT" sz="1200" b="0" strike="noStrike" spc="-1">
              <a:latin typeface="Times New Roman"/>
            </a:endParaRPr>
          </a:p>
        </p:txBody>
      </p:sp>
      <p:sp>
        <p:nvSpPr>
          <p:cNvPr id="1756"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4C87B2D-CBB5-48CF-AB3E-0F82F104A766}" type="slidenum">
              <a:rPr lang="it-IT" sz="1200" b="0" strike="noStrike" spc="-1">
                <a:solidFill>
                  <a:srgbClr val="000000"/>
                </a:solidFill>
                <a:latin typeface="Arial"/>
                <a:ea typeface="+mn-ea"/>
              </a:rPr>
              <a:t>90</a:t>
            </a:fld>
            <a:endParaRPr lang="it-IT" sz="1200" b="0" strike="noStrike" spc="-1">
              <a:latin typeface="Arial"/>
            </a:endParaRPr>
          </a:p>
        </p:txBody>
      </p:sp>
      <p:sp>
        <p:nvSpPr>
          <p:cNvPr id="1757" name="PlaceHolder 3"/>
          <p:cNvSpPr>
            <a:spLocks noGrp="1" noRot="1" noChangeAspect="1"/>
          </p:cNvSpPr>
          <p:nvPr>
            <p:ph type="sldImg"/>
          </p:nvPr>
        </p:nvSpPr>
        <p:spPr>
          <a:xfrm>
            <a:off x="1143000" y="695325"/>
            <a:ext cx="4570413" cy="3427413"/>
          </a:xfrm>
          <a:prstGeom prst="rect">
            <a:avLst/>
          </a:prstGeom>
        </p:spPr>
      </p:sp>
      <p:sp>
        <p:nvSpPr>
          <p:cNvPr id="1758"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25481273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7"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33A80942-64C2-443E-A72C-2856496300D8}" type="slidenum">
              <a:rPr lang="it-IT" sz="1200" b="0" strike="noStrike" spc="-1">
                <a:solidFill>
                  <a:srgbClr val="000000"/>
                </a:solidFill>
                <a:latin typeface="Times New Roman"/>
                <a:ea typeface="+mn-ea"/>
              </a:rPr>
              <a:t>91</a:t>
            </a:fld>
            <a:endParaRPr lang="it-IT" sz="1200" b="0" strike="noStrike" spc="-1">
              <a:latin typeface="Times New Roman"/>
            </a:endParaRPr>
          </a:p>
        </p:txBody>
      </p:sp>
      <p:sp>
        <p:nvSpPr>
          <p:cNvPr id="2168" name="PlaceHolder 2"/>
          <p:cNvSpPr>
            <a:spLocks noGrp="1" noRot="1" noChangeAspect="1"/>
          </p:cNvSpPr>
          <p:nvPr>
            <p:ph type="sldImg"/>
          </p:nvPr>
        </p:nvSpPr>
        <p:spPr>
          <a:xfrm>
            <a:off x="1146175" y="685800"/>
            <a:ext cx="4548188" cy="3411538"/>
          </a:xfrm>
          <a:prstGeom prst="rect">
            <a:avLst/>
          </a:prstGeom>
        </p:spPr>
      </p:sp>
      <p:sp>
        <p:nvSpPr>
          <p:cNvPr id="2169"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03555822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FDBE6950-9DFA-4F83-8E62-C9E783D10B9C}" type="slidenum">
              <a:rPr lang="it-IT" sz="1200" b="0" strike="noStrike" spc="-1">
                <a:solidFill>
                  <a:srgbClr val="000000"/>
                </a:solidFill>
                <a:latin typeface="Times New Roman"/>
                <a:ea typeface="+mn-ea"/>
              </a:rPr>
              <a:t>92</a:t>
            </a:fld>
            <a:endParaRPr lang="it-IT" sz="1200" b="0" strike="noStrike" spc="-1">
              <a:latin typeface="Times New Roman"/>
            </a:endParaRPr>
          </a:p>
        </p:txBody>
      </p:sp>
      <p:sp>
        <p:nvSpPr>
          <p:cNvPr id="2171" name="PlaceHolder 2"/>
          <p:cNvSpPr>
            <a:spLocks noGrp="1" noRot="1" noChangeAspect="1"/>
          </p:cNvSpPr>
          <p:nvPr>
            <p:ph type="sldImg"/>
          </p:nvPr>
        </p:nvSpPr>
        <p:spPr>
          <a:xfrm>
            <a:off x="1146175" y="685800"/>
            <a:ext cx="4548188" cy="3411538"/>
          </a:xfrm>
          <a:prstGeom prst="rect">
            <a:avLst/>
          </a:prstGeom>
        </p:spPr>
      </p:sp>
      <p:sp>
        <p:nvSpPr>
          <p:cNvPr id="2172"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36817900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3"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438C26DD-56A5-4C7E-911B-359D2454BC94}" type="slidenum">
              <a:rPr lang="it-IT" sz="1200" b="0" strike="noStrike" spc="-1">
                <a:solidFill>
                  <a:srgbClr val="000000"/>
                </a:solidFill>
                <a:latin typeface="Times New Roman"/>
                <a:ea typeface="+mn-ea"/>
              </a:rPr>
              <a:t>93</a:t>
            </a:fld>
            <a:endParaRPr lang="it-IT" sz="1200" b="0" strike="noStrike" spc="-1">
              <a:latin typeface="Times New Roman"/>
            </a:endParaRPr>
          </a:p>
        </p:txBody>
      </p:sp>
      <p:sp>
        <p:nvSpPr>
          <p:cNvPr id="2174" name="PlaceHolder 2"/>
          <p:cNvSpPr>
            <a:spLocks noGrp="1" noRot="1" noChangeAspect="1"/>
          </p:cNvSpPr>
          <p:nvPr>
            <p:ph type="sldImg"/>
          </p:nvPr>
        </p:nvSpPr>
        <p:spPr>
          <a:xfrm>
            <a:off x="1144588" y="685800"/>
            <a:ext cx="4560887" cy="3421063"/>
          </a:xfrm>
          <a:prstGeom prst="rect">
            <a:avLst/>
          </a:prstGeom>
        </p:spPr>
      </p:sp>
      <p:sp>
        <p:nvSpPr>
          <p:cNvPr id="2175"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18851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5"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1E25D84F-A656-480F-84AE-7325FE1FEDC2}" type="slidenum">
              <a:rPr lang="it-IT" sz="1200" b="0" strike="noStrike" spc="-1">
                <a:solidFill>
                  <a:srgbClr val="000000"/>
                </a:solidFill>
                <a:latin typeface="Times New Roman"/>
                <a:ea typeface="+mn-ea"/>
              </a:rPr>
              <a:t>94</a:t>
            </a:fld>
            <a:endParaRPr lang="it-IT" sz="1200" b="0" strike="noStrike" spc="-1">
              <a:latin typeface="Times New Roman"/>
            </a:endParaRPr>
          </a:p>
        </p:txBody>
      </p:sp>
      <p:sp>
        <p:nvSpPr>
          <p:cNvPr id="2186" name="PlaceHolder 2"/>
          <p:cNvSpPr>
            <a:spLocks noGrp="1" noRot="1" noChangeAspect="1"/>
          </p:cNvSpPr>
          <p:nvPr>
            <p:ph type="sldImg"/>
          </p:nvPr>
        </p:nvSpPr>
        <p:spPr>
          <a:xfrm>
            <a:off x="1146175" y="685800"/>
            <a:ext cx="4548188" cy="3411538"/>
          </a:xfrm>
          <a:prstGeom prst="rect">
            <a:avLst/>
          </a:prstGeom>
        </p:spPr>
      </p:sp>
      <p:sp>
        <p:nvSpPr>
          <p:cNvPr id="2187"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05591569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8"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C5F3660-0871-4049-B834-8956B2E88964}" type="slidenum">
              <a:rPr lang="it-IT" sz="1200" b="0" strike="noStrike" spc="-1">
                <a:solidFill>
                  <a:srgbClr val="000000"/>
                </a:solidFill>
                <a:latin typeface="Times New Roman"/>
                <a:ea typeface="+mn-ea"/>
              </a:rPr>
              <a:t>95</a:t>
            </a:fld>
            <a:endParaRPr lang="it-IT" sz="1200" b="0" strike="noStrike" spc="-1">
              <a:latin typeface="Times New Roman"/>
            </a:endParaRPr>
          </a:p>
        </p:txBody>
      </p:sp>
      <p:sp>
        <p:nvSpPr>
          <p:cNvPr id="2189" name="PlaceHolder 2"/>
          <p:cNvSpPr>
            <a:spLocks noGrp="1" noRot="1" noChangeAspect="1"/>
          </p:cNvSpPr>
          <p:nvPr>
            <p:ph type="sldImg"/>
          </p:nvPr>
        </p:nvSpPr>
        <p:spPr>
          <a:xfrm>
            <a:off x="1146175" y="685800"/>
            <a:ext cx="4548188" cy="3411538"/>
          </a:xfrm>
          <a:prstGeom prst="rect">
            <a:avLst/>
          </a:prstGeom>
        </p:spPr>
      </p:sp>
      <p:sp>
        <p:nvSpPr>
          <p:cNvPr id="2190"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09882870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94C40A29-2DC3-4AE4-A29E-2ACB9D19F235}" type="slidenum">
              <a:rPr lang="it-IT" sz="1200" b="0" strike="noStrike" spc="-1">
                <a:solidFill>
                  <a:srgbClr val="000000"/>
                </a:solidFill>
                <a:latin typeface="Times New Roman"/>
                <a:ea typeface="+mn-ea"/>
              </a:rPr>
              <a:t>96</a:t>
            </a:fld>
            <a:endParaRPr lang="it-IT" sz="1200" b="0" strike="noStrike" spc="-1">
              <a:latin typeface="Times New Roman"/>
            </a:endParaRPr>
          </a:p>
        </p:txBody>
      </p:sp>
      <p:sp>
        <p:nvSpPr>
          <p:cNvPr id="2192" name="PlaceHolder 2"/>
          <p:cNvSpPr>
            <a:spLocks noGrp="1" noRot="1" noChangeAspect="1"/>
          </p:cNvSpPr>
          <p:nvPr>
            <p:ph type="sldImg"/>
          </p:nvPr>
        </p:nvSpPr>
        <p:spPr>
          <a:xfrm>
            <a:off x="1146175" y="685800"/>
            <a:ext cx="4548188" cy="3411538"/>
          </a:xfrm>
          <a:prstGeom prst="rect">
            <a:avLst/>
          </a:prstGeom>
        </p:spPr>
      </p:sp>
      <p:sp>
        <p:nvSpPr>
          <p:cNvPr id="2193" name="CustomShape 3"/>
          <p:cNvSpPr/>
          <p:nvPr/>
        </p:nvSpPr>
        <p:spPr>
          <a:xfrm>
            <a:off x="685800" y="4343400"/>
            <a:ext cx="5468400" cy="409680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72815505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0"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09BFC5C7-B23D-421D-B5F0-5EA48DAAECCF}" type="slidenum">
              <a:rPr lang="it-IT" sz="1200" b="0" strike="noStrike" spc="-1">
                <a:solidFill>
                  <a:srgbClr val="000000"/>
                </a:solidFill>
                <a:latin typeface="Times New Roman"/>
                <a:ea typeface="+mn-ea"/>
              </a:rPr>
              <a:t>97</a:t>
            </a:fld>
            <a:endParaRPr lang="it-IT" sz="1200" b="0" strike="noStrike" spc="-1">
              <a:latin typeface="Times New Roman"/>
            </a:endParaRPr>
          </a:p>
        </p:txBody>
      </p:sp>
      <p:sp>
        <p:nvSpPr>
          <p:cNvPr id="1801"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C12456E-EF07-4FE7-A5D7-1D0770426B69}" type="slidenum">
              <a:rPr lang="it-IT" sz="1200" b="0" strike="noStrike" spc="-1">
                <a:solidFill>
                  <a:srgbClr val="000000"/>
                </a:solidFill>
                <a:latin typeface="Arial"/>
                <a:ea typeface="+mn-ea"/>
              </a:rPr>
              <a:t>97</a:t>
            </a:fld>
            <a:endParaRPr lang="it-IT" sz="1200" b="0" strike="noStrike" spc="-1">
              <a:latin typeface="Arial"/>
            </a:endParaRPr>
          </a:p>
        </p:txBody>
      </p:sp>
      <p:sp>
        <p:nvSpPr>
          <p:cNvPr id="1802" name="PlaceHolder 3"/>
          <p:cNvSpPr>
            <a:spLocks noGrp="1" noRot="1" noChangeAspect="1"/>
          </p:cNvSpPr>
          <p:nvPr>
            <p:ph type="sldImg"/>
          </p:nvPr>
        </p:nvSpPr>
        <p:spPr>
          <a:xfrm>
            <a:off x="1143000" y="695325"/>
            <a:ext cx="4570413" cy="3427413"/>
          </a:xfrm>
          <a:prstGeom prst="rect">
            <a:avLst/>
          </a:prstGeom>
        </p:spPr>
      </p:sp>
      <p:sp>
        <p:nvSpPr>
          <p:cNvPr id="1803"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40665853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7E0084DE-77CF-489D-B1AF-B8B454A3DDE7}" type="slidenum">
              <a:rPr lang="it-IT" sz="1200" b="0" strike="noStrike" spc="-1">
                <a:solidFill>
                  <a:srgbClr val="000000"/>
                </a:solidFill>
                <a:latin typeface="Times New Roman"/>
                <a:ea typeface="+mn-ea"/>
              </a:rPr>
              <a:t>98</a:t>
            </a:fld>
            <a:endParaRPr lang="it-IT" sz="1200" b="0" strike="noStrike" spc="-1">
              <a:latin typeface="Times New Roman"/>
            </a:endParaRPr>
          </a:p>
        </p:txBody>
      </p:sp>
      <p:sp>
        <p:nvSpPr>
          <p:cNvPr id="1805" name="CustomShape 2"/>
          <p:cNvSpPr/>
          <p:nvPr/>
        </p:nvSpPr>
        <p:spPr>
          <a:xfrm>
            <a:off x="3884760" y="8685360"/>
            <a:ext cx="2971440" cy="456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689A98F8-2135-4280-82AE-958016AA5F37}" type="slidenum">
              <a:rPr lang="it-IT" sz="1200" b="0" strike="noStrike" spc="-1">
                <a:solidFill>
                  <a:srgbClr val="000000"/>
                </a:solidFill>
                <a:latin typeface="Arial"/>
                <a:ea typeface="+mn-ea"/>
              </a:rPr>
              <a:t>98</a:t>
            </a:fld>
            <a:endParaRPr lang="it-IT" sz="1200" b="0" strike="noStrike" spc="-1">
              <a:latin typeface="Arial"/>
            </a:endParaRPr>
          </a:p>
        </p:txBody>
      </p:sp>
      <p:sp>
        <p:nvSpPr>
          <p:cNvPr id="1806" name="PlaceHolder 3"/>
          <p:cNvSpPr>
            <a:spLocks noGrp="1" noRot="1" noChangeAspect="1"/>
          </p:cNvSpPr>
          <p:nvPr>
            <p:ph type="sldImg"/>
          </p:nvPr>
        </p:nvSpPr>
        <p:spPr>
          <a:xfrm>
            <a:off x="1143000" y="695325"/>
            <a:ext cx="4570413" cy="3427413"/>
          </a:xfrm>
          <a:prstGeom prst="rect">
            <a:avLst/>
          </a:prstGeom>
        </p:spPr>
      </p:sp>
      <p:sp>
        <p:nvSpPr>
          <p:cNvPr id="1807" name="CustomShape 4"/>
          <p:cNvSpPr/>
          <p:nvPr/>
        </p:nvSpPr>
        <p:spPr>
          <a:xfrm>
            <a:off x="685800" y="4343400"/>
            <a:ext cx="5486040" cy="41144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699383993"/>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4" name="TextShape 1"/>
          <p:cNvSpPr txBox="1"/>
          <p:nvPr/>
        </p:nvSpPr>
        <p:spPr>
          <a:xfrm>
            <a:off x="3884760" y="8685360"/>
            <a:ext cx="2947680" cy="433080"/>
          </a:xfrm>
          <a:prstGeom prst="rect">
            <a:avLst/>
          </a:prstGeom>
          <a:noFill/>
          <a:ln>
            <a:noFill/>
          </a:ln>
        </p:spPr>
        <p:txBody>
          <a:bodyPr lIns="90000" tIns="46800" rIns="90000" bIns="46800" anchor="b"/>
          <a:lstStyle/>
          <a:p>
            <a:pPr algn="r">
              <a:lnSpc>
                <a:spcPct val="100000"/>
              </a:lnSpc>
            </a:pPr>
            <a:fld id="{C67691D7-EE63-4392-AF03-6848AE82F80D}" type="slidenum">
              <a:rPr lang="it-IT" sz="1200" b="0" strike="noStrike" spc="-1">
                <a:solidFill>
                  <a:srgbClr val="000000"/>
                </a:solidFill>
                <a:latin typeface="Times New Roman"/>
                <a:ea typeface="+mn-ea"/>
              </a:rPr>
              <a:t>99</a:t>
            </a:fld>
            <a:endParaRPr lang="it-IT" sz="1200" b="0" strike="noStrike" spc="-1">
              <a:latin typeface="Times New Roman"/>
            </a:endParaRPr>
          </a:p>
        </p:txBody>
      </p:sp>
      <p:sp>
        <p:nvSpPr>
          <p:cNvPr id="2195" name="PlaceHolder 2"/>
          <p:cNvSpPr>
            <a:spLocks noGrp="1" noRot="1" noChangeAspect="1"/>
          </p:cNvSpPr>
          <p:nvPr>
            <p:ph type="sldImg"/>
          </p:nvPr>
        </p:nvSpPr>
        <p:spPr>
          <a:xfrm>
            <a:off x="1144588" y="685800"/>
            <a:ext cx="4560887" cy="3421063"/>
          </a:xfrm>
          <a:prstGeom prst="rect">
            <a:avLst/>
          </a:prstGeom>
        </p:spPr>
      </p:sp>
      <p:sp>
        <p:nvSpPr>
          <p:cNvPr id="2196" name="CustomShape 3"/>
          <p:cNvSpPr/>
          <p:nvPr/>
        </p:nvSpPr>
        <p:spPr>
          <a:xfrm>
            <a:off x="685800" y="4343400"/>
            <a:ext cx="5478120" cy="410652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04349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109"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10"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1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1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15"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117"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18"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19"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20"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21"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22"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fld id="{04AF466F-BDA4-4F18-9C7B-FF0A9A1B0E80}" type="datetime1">
              <a:rPr lang="en-US" smtClean="0"/>
              <a:pPr/>
              <a:t>10/19/2022</a:t>
            </a:fld>
            <a:endParaRPr lang="en-US"/>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1CEF607B-A47E-422C-9BEF-122CCDB7C526}" type="datetime1">
              <a:rPr lang="en-US" smtClean="0"/>
              <a:pPr/>
              <a:t>10/19/2022</a:t>
            </a:fld>
            <a:endParaRPr lang="en-US"/>
          </a:p>
        </p:txBody>
      </p:sp>
      <p:sp>
        <p:nvSpPr>
          <p:cNvPr id="5" name="Segnaposto piè di pagina 4"/>
          <p:cNvSpPr>
            <a:spLocks noGrp="1"/>
          </p:cNvSpPr>
          <p:nvPr>
            <p:ph type="ftr" sz="quarter" idx="11"/>
          </p:nvPr>
        </p:nvSpPr>
        <p:spPr/>
        <p:txBody>
          <a:bodyPr/>
          <a:lstStyle>
            <a:extLst/>
          </a:lstStyle>
          <a:p>
            <a:endParaRPr lang="en-US"/>
          </a:p>
        </p:txBody>
      </p:sp>
      <p:sp>
        <p:nvSpPr>
          <p:cNvPr id="6" name="Segnaposto numero diapositiva 5"/>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63A9A7CB-BEE6-4F99-898E-913F06E8E125}" type="datetime1">
              <a:rPr lang="en-US" smtClean="0"/>
              <a:pPr/>
              <a:t>10/19/2022</a:t>
            </a:fld>
            <a:endParaRPr lang="en-US"/>
          </a:p>
        </p:txBody>
      </p:sp>
      <p:sp>
        <p:nvSpPr>
          <p:cNvPr id="5" name="Segnaposto piè di pagina 4"/>
          <p:cNvSpPr>
            <a:spLocks noGrp="1"/>
          </p:cNvSpPr>
          <p:nvPr>
            <p:ph type="ftr" sz="quarter" idx="11"/>
          </p:nvPr>
        </p:nvSpPr>
        <p:spPr/>
        <p:txBody>
          <a:bodyPr/>
          <a:lstStyle>
            <a:extLst/>
          </a:lstStyle>
          <a:p>
            <a:endParaRPr lang="en-US" dirty="0"/>
          </a:p>
        </p:txBody>
      </p:sp>
      <p:sp>
        <p:nvSpPr>
          <p:cNvPr id="6" name="Segnaposto numero diapositiva 5"/>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bg>
      <p:bgRef idx="1002">
        <a:schemeClr val="bg1"/>
      </p:bgRef>
    </p:bg>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B6EE300C-6FC5-4FC3-AF1A-075E4F50620D}" type="datetime1">
              <a:rPr lang="en-US" smtClean="0"/>
              <a:pPr/>
              <a:t>10/19/2022</a:t>
            </a:fld>
            <a:endParaRPr lang="en-US"/>
          </a:p>
        </p:txBody>
      </p:sp>
      <p:sp>
        <p:nvSpPr>
          <p:cNvPr id="6" name="Segnaposto piè di pagina 5"/>
          <p:cNvSpPr>
            <a:spLocks noGrp="1"/>
          </p:cNvSpPr>
          <p:nvPr>
            <p:ph type="ftr" sz="quarter" idx="11"/>
          </p:nvPr>
        </p:nvSpPr>
        <p:spPr/>
        <p:txBody>
          <a:bodyPr/>
          <a:lstStyle>
            <a:extLst/>
          </a:lstStyle>
          <a:p>
            <a:endParaRPr lang="en-US"/>
          </a:p>
        </p:txBody>
      </p:sp>
      <p:sp>
        <p:nvSpPr>
          <p:cNvPr id="7" name="Segnaposto numero diapositiva 6"/>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F50D295D-4A77-4DEB-B04C-9F4282A8BC04}" type="datetime1">
              <a:rPr lang="en-US" smtClean="0"/>
              <a:pPr/>
              <a:t>10/19/2022</a:t>
            </a:fld>
            <a:endParaRPr lang="en-US"/>
          </a:p>
        </p:txBody>
      </p:sp>
      <p:sp>
        <p:nvSpPr>
          <p:cNvPr id="8" name="Segnaposto piè di pagina 7"/>
          <p:cNvSpPr>
            <a:spLocks noGrp="1"/>
          </p:cNvSpPr>
          <p:nvPr>
            <p:ph type="ftr" sz="quarter" idx="11"/>
          </p:nvPr>
        </p:nvSpPr>
        <p:spPr/>
        <p:txBody>
          <a:bodyPr/>
          <a:lstStyle>
            <a:extLst/>
          </a:lstStyle>
          <a:p>
            <a:endParaRPr lang="en-US"/>
          </a:p>
        </p:txBody>
      </p:sp>
      <p:sp>
        <p:nvSpPr>
          <p:cNvPr id="9" name="Segnaposto numero diapositiva 8"/>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bg>
      <p:bgRef idx="1002">
        <a:schemeClr val="bg1"/>
      </p:bgRef>
    </p:bg>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fld id="{02B28685-4D0C-42D5-8013-B5904CD1FCBC}" type="datetime1">
              <a:rPr lang="en-US" smtClean="0"/>
              <a:pPr/>
              <a:t>10/19/2022</a:t>
            </a:fld>
            <a:endParaRPr lang="en-US"/>
          </a:p>
        </p:txBody>
      </p:sp>
      <p:sp>
        <p:nvSpPr>
          <p:cNvPr id="4" name="Segnaposto piè di pagina 3"/>
          <p:cNvSpPr>
            <a:spLocks noGrp="1"/>
          </p:cNvSpPr>
          <p:nvPr>
            <p:ph type="ftr" sz="quarter" idx="11"/>
          </p:nvPr>
        </p:nvSpPr>
        <p:spPr/>
        <p:txBody>
          <a:bodyPr/>
          <a:lstStyle>
            <a:extLst/>
          </a:lstStyle>
          <a:p>
            <a:endParaRPr lang="en-US"/>
          </a:p>
        </p:txBody>
      </p:sp>
      <p:sp>
        <p:nvSpPr>
          <p:cNvPr id="5" name="Segnaposto numero diapositiva 4"/>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fld id="{FDF226C0-9885-4BA9-BBFA-A52CBFEBB775}" type="datetime1">
              <a:rPr lang="en-US" smtClean="0"/>
              <a:pPr/>
              <a:t>10/19/2022</a:t>
            </a:fld>
            <a:endParaRPr lang="en-US"/>
          </a:p>
        </p:txBody>
      </p:sp>
      <p:sp>
        <p:nvSpPr>
          <p:cNvPr id="3" name="Segnaposto piè di pagina 2"/>
          <p:cNvSpPr>
            <a:spLocks noGrp="1"/>
          </p:cNvSpPr>
          <p:nvPr>
            <p:ph type="ftr" sz="quarter" idx="11"/>
          </p:nvPr>
        </p:nvSpPr>
        <p:spPr/>
        <p:txBody>
          <a:bodyPr/>
          <a:lstStyle>
            <a:extLst/>
          </a:lstStyle>
          <a:p>
            <a:endParaRPr lang="en-US"/>
          </a:p>
        </p:txBody>
      </p:sp>
      <p:sp>
        <p:nvSpPr>
          <p:cNvPr id="4" name="Segnaposto numero diapositiva 3"/>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88"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it-IT"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fld id="{EBEE1B38-C5EB-4D66-9137-0AFE9CDEDE8F}" type="datetime1">
              <a:rPr lang="en-US" smtClean="0"/>
              <a:pPr/>
              <a:t>10/19/2022</a:t>
            </a:fld>
            <a:endParaRPr lang="en-US"/>
          </a:p>
        </p:txBody>
      </p:sp>
      <p:sp>
        <p:nvSpPr>
          <p:cNvPr id="6" name="Segnaposto piè di pagina 5"/>
          <p:cNvSpPr>
            <a:spLocks noGrp="1"/>
          </p:cNvSpPr>
          <p:nvPr>
            <p:ph type="ftr" sz="quarter" idx="11"/>
          </p:nvPr>
        </p:nvSpPr>
        <p:spPr/>
        <p:txBody>
          <a:bodyPr/>
          <a:lstStyle>
            <a:extLst/>
          </a:lstStyle>
          <a:p>
            <a:endParaRPr lang="en-US"/>
          </a:p>
        </p:txBody>
      </p:sp>
      <p:sp>
        <p:nvSpPr>
          <p:cNvPr id="7" name="Segnaposto numero diapositiva 6"/>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fld id="{327B613C-1AD7-49D3-885D-F654C5CDBAA6}" type="datetime1">
              <a:rPr lang="en-US" smtClean="0"/>
              <a:pPr/>
              <a:t>10/19/2022</a:t>
            </a:fld>
            <a:endParaRPr lang="en-US" dirty="0"/>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58FB4290-6522-4139-852E-05BD9E7F0D2E}" type="datetime1">
              <a:rPr lang="en-US" smtClean="0"/>
              <a:pPr/>
              <a:t>10/19/2022</a:t>
            </a:fld>
            <a:endParaRPr lang="en-US"/>
          </a:p>
        </p:txBody>
      </p:sp>
      <p:sp>
        <p:nvSpPr>
          <p:cNvPr id="5" name="Segnaposto piè di pagina 4"/>
          <p:cNvSpPr>
            <a:spLocks noGrp="1"/>
          </p:cNvSpPr>
          <p:nvPr>
            <p:ph type="ftr" sz="quarter" idx="11"/>
          </p:nvPr>
        </p:nvSpPr>
        <p:spPr/>
        <p:txBody>
          <a:bodyPr/>
          <a:lstStyle>
            <a:extLst/>
          </a:lstStyle>
          <a:p>
            <a:endParaRPr lang="en-US"/>
          </a:p>
        </p:txBody>
      </p:sp>
      <p:sp>
        <p:nvSpPr>
          <p:cNvPr id="6" name="Segnaposto numero diapositiva 5"/>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AAB955F9-81EA-47C5-8059-9E5C2B437C70}" type="datetime1">
              <a:rPr lang="en-US" smtClean="0"/>
              <a:pPr/>
              <a:t>10/19/2022</a:t>
            </a:fld>
            <a:endParaRPr lang="en-US"/>
          </a:p>
        </p:txBody>
      </p:sp>
      <p:sp>
        <p:nvSpPr>
          <p:cNvPr id="5" name="Segnaposto piè di pagina 4"/>
          <p:cNvSpPr>
            <a:spLocks noGrp="1"/>
          </p:cNvSpPr>
          <p:nvPr>
            <p:ph type="ftr" sz="quarter" idx="11"/>
          </p:nvPr>
        </p:nvSpPr>
        <p:spPr/>
        <p:txBody>
          <a:bodyPr/>
          <a:lstStyle>
            <a:extLst/>
          </a:lstStyle>
          <a:p>
            <a:endParaRPr lang="en-US"/>
          </a:p>
        </p:txBody>
      </p:sp>
      <p:sp>
        <p:nvSpPr>
          <p:cNvPr id="6" name="Segnaposto numero diapositiva 5"/>
          <p:cNvSpPr>
            <a:spLocks noGrp="1"/>
          </p:cNvSpPr>
          <p:nvPr>
            <p:ph type="sldNum" sz="quarter" idx="12"/>
          </p:nvPr>
        </p:nvSpPr>
        <p:spPr/>
        <p:txBody>
          <a:bodyPr/>
          <a:lstStyle>
            <a:extLst/>
          </a:lstStyle>
          <a:p>
            <a:pPr>
              <a:lnSpc>
                <a:spcPct val="100000"/>
              </a:lnSpc>
            </a:pPr>
            <a:fld id="{84634B92-6551-40C0-AB19-A5FA1C8C2C8C}" type="slidenum">
              <a:rPr lang="it-IT" sz="2400" b="0" strike="noStrike" spc="-1" smtClean="0">
                <a:solidFill>
                  <a:srgbClr val="000000"/>
                </a:solidFill>
                <a:latin typeface="Times New Roman"/>
                <a:ea typeface="Tahoma"/>
              </a:rPr>
              <a:t>‹N›</a:t>
            </a:fld>
            <a:endParaRPr lang="it-IT" sz="2400" b="0" strike="noStrike" spc="-1">
              <a:latin typeface="Times New Roman"/>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endParaRPr lang="it-IT" sz="2400" b="0" strike="noStrike" spc="-1">
              <a:latin typeface="Times New Roman"/>
            </a:endParaRPr>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lang="it-IT" sz="2400" b="0" strike="noStrike" spc="-1">
              <a:latin typeface="Times New Roman"/>
            </a:endParaRPr>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endParaRPr lang="it-IT" sz="2400" b="0" strike="noStrike" spc="-1">
              <a:latin typeface="Times New Roman"/>
            </a:endParaRPr>
          </a:p>
        </p:txBody>
      </p:sp>
      <p:sp>
        <p:nvSpPr>
          <p:cNvPr id="5" name="Segnaposto piè di pagina 4"/>
          <p:cNvSpPr>
            <a:spLocks noGrp="1"/>
          </p:cNvSpPr>
          <p:nvPr>
            <p:ph type="ftr" sz="quarter" idx="11"/>
          </p:nvPr>
        </p:nvSpPr>
        <p:spPr/>
        <p:txBody>
          <a:bodyPr/>
          <a:lstStyle>
            <a:extLst/>
          </a:lstStyle>
          <a:p>
            <a:endParaRPr lang="it-IT" sz="2400" b="0" strike="noStrike" spc="-1">
              <a:latin typeface="Times New Roman"/>
            </a:endParaRPr>
          </a:p>
        </p:txBody>
      </p:sp>
      <p:sp>
        <p:nvSpPr>
          <p:cNvPr id="6" name="Segnaposto numero diapositiva 5"/>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endParaRPr lang="it-IT" sz="2400" b="0" strike="noStrike" spc="-1">
              <a:latin typeface="Times New Roman"/>
            </a:endParaRPr>
          </a:p>
        </p:txBody>
      </p:sp>
      <p:sp>
        <p:nvSpPr>
          <p:cNvPr id="5" name="Segnaposto piè di pagina 4"/>
          <p:cNvSpPr>
            <a:spLocks noGrp="1"/>
          </p:cNvSpPr>
          <p:nvPr>
            <p:ph type="ftr" sz="quarter" idx="11"/>
          </p:nvPr>
        </p:nvSpPr>
        <p:spPr/>
        <p:txBody>
          <a:bodyPr/>
          <a:lstStyle>
            <a:extLst/>
          </a:lstStyle>
          <a:p>
            <a:endParaRPr lang="it-IT" sz="2400" b="0" strike="noStrike" spc="-1">
              <a:latin typeface="Times New Roman"/>
            </a:endParaRPr>
          </a:p>
        </p:txBody>
      </p:sp>
      <p:sp>
        <p:nvSpPr>
          <p:cNvPr id="6" name="Segnaposto numero diapositiva 5"/>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ue contenuti">
    <p:bg>
      <p:bgRef idx="1002">
        <a:schemeClr val="bg1"/>
      </p:bgRef>
    </p:bg>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endParaRPr lang="it-IT" sz="2400" b="0" strike="noStrike" spc="-1">
              <a:latin typeface="Times New Roman"/>
            </a:endParaRPr>
          </a:p>
        </p:txBody>
      </p:sp>
      <p:sp>
        <p:nvSpPr>
          <p:cNvPr id="6" name="Segnaposto piè di pagina 5"/>
          <p:cNvSpPr>
            <a:spLocks noGrp="1"/>
          </p:cNvSpPr>
          <p:nvPr>
            <p:ph type="ftr" sz="quarter" idx="11"/>
          </p:nvPr>
        </p:nvSpPr>
        <p:spPr/>
        <p:txBody>
          <a:bodyPr/>
          <a:lstStyle>
            <a:extLst/>
          </a:lstStyle>
          <a:p>
            <a:endParaRPr lang="it-IT" sz="2400" b="0" strike="noStrike" spc="-1">
              <a:latin typeface="Times New Roman"/>
            </a:endParaRPr>
          </a:p>
        </p:txBody>
      </p:sp>
      <p:sp>
        <p:nvSpPr>
          <p:cNvPr id="7" name="Segnaposto numero diapositiva 6"/>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endParaRPr lang="it-IT" sz="2400" b="0" strike="noStrike" spc="-1">
              <a:latin typeface="Times New Roman"/>
            </a:endParaRPr>
          </a:p>
        </p:txBody>
      </p:sp>
      <p:sp>
        <p:nvSpPr>
          <p:cNvPr id="8" name="Segnaposto piè di pagina 7"/>
          <p:cNvSpPr>
            <a:spLocks noGrp="1"/>
          </p:cNvSpPr>
          <p:nvPr>
            <p:ph type="ftr" sz="quarter" idx="11"/>
          </p:nvPr>
        </p:nvSpPr>
        <p:spPr/>
        <p:txBody>
          <a:bodyPr/>
          <a:lstStyle>
            <a:extLst/>
          </a:lstStyle>
          <a:p>
            <a:endParaRPr lang="it-IT" sz="2400" b="0" strike="noStrike" spc="-1">
              <a:latin typeface="Times New Roman"/>
            </a:endParaRPr>
          </a:p>
        </p:txBody>
      </p:sp>
      <p:sp>
        <p:nvSpPr>
          <p:cNvPr id="9" name="Segnaposto numero diapositiva 8"/>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titolo">
    <p:bg>
      <p:bgRef idx="1002">
        <a:schemeClr val="bg1"/>
      </p:bgRef>
    </p:bg>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endParaRPr lang="it-IT" sz="2400" b="0" strike="noStrike" spc="-1">
              <a:latin typeface="Times New Roman"/>
            </a:endParaRPr>
          </a:p>
        </p:txBody>
      </p:sp>
      <p:sp>
        <p:nvSpPr>
          <p:cNvPr id="4" name="Segnaposto piè di pagina 3"/>
          <p:cNvSpPr>
            <a:spLocks noGrp="1"/>
          </p:cNvSpPr>
          <p:nvPr>
            <p:ph type="ftr" sz="quarter" idx="11"/>
          </p:nvPr>
        </p:nvSpPr>
        <p:spPr/>
        <p:txBody>
          <a:bodyPr/>
          <a:lstStyle>
            <a:extLst/>
          </a:lstStyle>
          <a:p>
            <a:endParaRPr lang="it-IT" sz="2400" b="0" strike="noStrike" spc="-1">
              <a:latin typeface="Times New Roman"/>
            </a:endParaRPr>
          </a:p>
        </p:txBody>
      </p:sp>
      <p:sp>
        <p:nvSpPr>
          <p:cNvPr id="5" name="Segnaposto numero diapositiva 4"/>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90"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endParaRPr lang="it-IT" sz="2400" b="0" strike="noStrike" spc="-1">
              <a:latin typeface="Times New Roman"/>
            </a:endParaRPr>
          </a:p>
        </p:txBody>
      </p:sp>
      <p:sp>
        <p:nvSpPr>
          <p:cNvPr id="3" name="Segnaposto piè di pagina 2"/>
          <p:cNvSpPr>
            <a:spLocks noGrp="1"/>
          </p:cNvSpPr>
          <p:nvPr>
            <p:ph type="ftr" sz="quarter" idx="11"/>
          </p:nvPr>
        </p:nvSpPr>
        <p:spPr/>
        <p:txBody>
          <a:bodyPr/>
          <a:lstStyle>
            <a:extLst/>
          </a:lstStyle>
          <a:p>
            <a:endParaRPr lang="it-IT" sz="2400" b="0" strike="noStrike" spc="-1">
              <a:latin typeface="Times New Roman"/>
            </a:endParaRPr>
          </a:p>
        </p:txBody>
      </p:sp>
      <p:sp>
        <p:nvSpPr>
          <p:cNvPr id="4" name="Segnaposto numero diapositiva 3"/>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endParaRPr lang="it-IT" sz="2400" b="0" strike="noStrike" spc="-1">
              <a:latin typeface="Times New Roman"/>
            </a:endParaRPr>
          </a:p>
        </p:txBody>
      </p:sp>
      <p:sp>
        <p:nvSpPr>
          <p:cNvPr id="6" name="Segnaposto piè di pagina 5"/>
          <p:cNvSpPr>
            <a:spLocks noGrp="1"/>
          </p:cNvSpPr>
          <p:nvPr>
            <p:ph type="ftr" sz="quarter" idx="11"/>
          </p:nvPr>
        </p:nvSpPr>
        <p:spPr/>
        <p:txBody>
          <a:bodyPr/>
          <a:lstStyle>
            <a:extLst/>
          </a:lstStyle>
          <a:p>
            <a:endParaRPr lang="it-IT" sz="2400" b="0" strike="noStrike" spc="-1">
              <a:latin typeface="Times New Roman"/>
            </a:endParaRPr>
          </a:p>
        </p:txBody>
      </p:sp>
      <p:sp>
        <p:nvSpPr>
          <p:cNvPr id="7" name="Segnaposto numero diapositiva 6"/>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endParaRPr lang="it-IT" sz="2400" b="0" strike="noStrike" spc="-1">
              <a:latin typeface="Times New Roman"/>
            </a:endParaRPr>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it-IT" sz="2400" b="0" strike="noStrike" spc="-1">
              <a:latin typeface="Times New Roman"/>
            </a:endParaRPr>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endParaRPr lang="it-IT" sz="2400" b="0" strike="noStrike" spc="-1">
              <a:latin typeface="Times New Roman"/>
            </a:endParaRPr>
          </a:p>
        </p:txBody>
      </p:sp>
      <p:sp>
        <p:nvSpPr>
          <p:cNvPr id="5" name="Segnaposto piè di pagina 4"/>
          <p:cNvSpPr>
            <a:spLocks noGrp="1"/>
          </p:cNvSpPr>
          <p:nvPr>
            <p:ph type="ftr" sz="quarter" idx="11"/>
          </p:nvPr>
        </p:nvSpPr>
        <p:spPr/>
        <p:txBody>
          <a:bodyPr/>
          <a:lstStyle>
            <a:extLst/>
          </a:lstStyle>
          <a:p>
            <a:endParaRPr lang="it-IT" sz="2400" b="0" strike="noStrike" spc="-1">
              <a:latin typeface="Times New Roman"/>
            </a:endParaRPr>
          </a:p>
        </p:txBody>
      </p:sp>
      <p:sp>
        <p:nvSpPr>
          <p:cNvPr id="6" name="Segnaposto numero diapositiva 5"/>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endParaRPr lang="it-IT" sz="2400" b="0" strike="noStrike" spc="-1">
              <a:latin typeface="Times New Roman"/>
            </a:endParaRPr>
          </a:p>
        </p:txBody>
      </p:sp>
      <p:sp>
        <p:nvSpPr>
          <p:cNvPr id="5" name="Segnaposto piè di pagina 4"/>
          <p:cNvSpPr>
            <a:spLocks noGrp="1"/>
          </p:cNvSpPr>
          <p:nvPr>
            <p:ph type="ftr" sz="quarter" idx="11"/>
          </p:nvPr>
        </p:nvSpPr>
        <p:spPr/>
        <p:txBody>
          <a:bodyPr/>
          <a:lstStyle>
            <a:extLst/>
          </a:lstStyle>
          <a:p>
            <a:endParaRPr lang="it-IT" sz="2400" b="0" strike="noStrike" spc="-1">
              <a:latin typeface="Times New Roman"/>
            </a:endParaRPr>
          </a:p>
        </p:txBody>
      </p:sp>
      <p:sp>
        <p:nvSpPr>
          <p:cNvPr id="6" name="Segnaposto numero diapositiva 5"/>
          <p:cNvSpPr>
            <a:spLocks noGrp="1"/>
          </p:cNvSpPr>
          <p:nvPr>
            <p:ph type="sldNum" sz="quarter" idx="12"/>
          </p:nvPr>
        </p:nvSpPr>
        <p:spPr/>
        <p:txBody>
          <a:bodyPr/>
          <a:lstStyle>
            <a:extLst/>
          </a:lstStyle>
          <a:p>
            <a:pPr algn="r">
              <a:lnSpc>
                <a:spcPct val="100000"/>
              </a:lnSpc>
            </a:pPr>
            <a:fld id="{0B356824-1667-4C5E-B649-CA426D45A353}" type="slidenum">
              <a:rPr lang="it-IT" sz="1000" b="0" strike="noStrike" spc="-1" smtClean="0">
                <a:solidFill>
                  <a:srgbClr val="000000"/>
                </a:solidFill>
                <a:latin typeface="Times New Roman"/>
              </a:rPr>
              <a:t>‹N›</a:t>
            </a:fld>
            <a:endParaRPr lang="it-IT" sz="1000" b="0" strike="noStrike" spc="-1">
              <a:latin typeface="Times New Roman"/>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pPr eaLnBrk="1" latinLnBrk="0" hangingPunct="1"/>
            <a:fld id="{544213AF-26F6-41FA-8D85-E2C5388D6E58}" type="datetimeFigureOut">
              <a:rPr lang="en-US" smtClean="0"/>
              <a:pPr eaLnBrk="1" latinLnBrk="0" hangingPunct="1"/>
              <a:t>10/19/2022</a:t>
            </a:fld>
            <a:endParaRPr lang="en-US" dirty="0">
              <a:solidFill>
                <a:srgbClr val="FFFFFF"/>
              </a:solidFill>
            </a:endParaRPr>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ue contenuti">
    <p:bg>
      <p:bgRef idx="1002">
        <a:schemeClr val="bg1"/>
      </p:bgRef>
    </p:bg>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6" name="Segnaposto piè di pagina 5"/>
          <p:cNvSpPr>
            <a:spLocks noGrp="1"/>
          </p:cNvSpPr>
          <p:nvPr>
            <p:ph type="ftr" sz="quarter" idx="11"/>
          </p:nvPr>
        </p:nvSpPr>
        <p:spPr/>
        <p:txBody>
          <a:bodyPr/>
          <a:lstStyle>
            <a:extLst/>
          </a:lstStyle>
          <a:p>
            <a:endParaRPr kumimoji="0" lang="en-US"/>
          </a:p>
        </p:txBody>
      </p:sp>
      <p:sp>
        <p:nvSpPr>
          <p:cNvPr id="7" name="Segnaposto numero diapositiva 6"/>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8" name="Segnaposto piè di pagina 7"/>
          <p:cNvSpPr>
            <a:spLocks noGrp="1"/>
          </p:cNvSpPr>
          <p:nvPr>
            <p:ph type="ftr" sz="quarter" idx="11"/>
          </p:nvPr>
        </p:nvSpPr>
        <p:spPr/>
        <p:txBody>
          <a:bodyPr/>
          <a:lstStyle>
            <a:extLst/>
          </a:lstStyle>
          <a:p>
            <a:endParaRPr kumimoji="0" lang="en-US"/>
          </a:p>
        </p:txBody>
      </p:sp>
      <p:sp>
        <p:nvSpPr>
          <p:cNvPr id="9" name="Segnaposto numero diapositiva 8"/>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9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9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titolo">
    <p:bg>
      <p:bgRef idx="1002">
        <a:schemeClr val="bg1"/>
      </p:bgRef>
    </p:bg>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4" name="Segnaposto piè di pagina 3"/>
          <p:cNvSpPr>
            <a:spLocks noGrp="1"/>
          </p:cNvSpPr>
          <p:nvPr>
            <p:ph type="ftr" sz="quarter" idx="11"/>
          </p:nvPr>
        </p:nvSpPr>
        <p:spPr/>
        <p:txBody>
          <a:bodyPr/>
          <a:lstStyle>
            <a:extLst/>
          </a:lstStyle>
          <a:p>
            <a:endParaRPr kumimoji="0" lang="en-US"/>
          </a:p>
        </p:txBody>
      </p:sp>
      <p:sp>
        <p:nvSpPr>
          <p:cNvPr id="5" name="Segnaposto numero diapositiva 4"/>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3" name="Segnaposto piè di pagina 2"/>
          <p:cNvSpPr>
            <a:spLocks noGrp="1"/>
          </p:cNvSpPr>
          <p:nvPr>
            <p:ph type="ftr" sz="quarter" idx="11"/>
          </p:nvPr>
        </p:nvSpPr>
        <p:spPr/>
        <p:txBody>
          <a:bodyPr/>
          <a:lstStyle>
            <a:extLst/>
          </a:lstStyle>
          <a:p>
            <a:endParaRPr kumimoji="0" lang="en-US"/>
          </a:p>
        </p:txBody>
      </p:sp>
      <p:sp>
        <p:nvSpPr>
          <p:cNvPr id="4" name="Segnaposto numero diapositiva 3"/>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6" name="Segnaposto piè di pagina 5"/>
          <p:cNvSpPr>
            <a:spLocks noGrp="1"/>
          </p:cNvSpPr>
          <p:nvPr>
            <p:ph type="ftr" sz="quarter" idx="11"/>
          </p:nvPr>
        </p:nvSpPr>
        <p:spPr/>
        <p:txBody>
          <a:bodyPr/>
          <a:lstStyle>
            <a:extLst/>
          </a:lstStyle>
          <a:p>
            <a:endParaRPr kumimoji="0" lang="en-US"/>
          </a:p>
        </p:txBody>
      </p:sp>
      <p:sp>
        <p:nvSpPr>
          <p:cNvPr id="7" name="Segnaposto numero diapositiva 6"/>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pPr eaLnBrk="1" latinLnBrk="0" hangingPunct="1"/>
            <a:fld id="{544213AF-26F6-41FA-8D85-E2C5388D6E58}" type="datetimeFigureOut">
              <a:rPr lang="en-US" smtClean="0"/>
              <a:pPr eaLnBrk="1" latinLnBrk="0" hangingPunct="1"/>
              <a:t>10/19/2022</a:t>
            </a:fld>
            <a:endParaRPr lang="en-US">
              <a:solidFill>
                <a:schemeClr val="tx1"/>
              </a:solidFill>
            </a:endParaRPr>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algn="r">
              <a:lnSpc>
                <a:spcPct val="100000"/>
              </a:lnSpc>
            </a:pPr>
            <a:fld id="{12184F3F-2780-49CD-B123-80A9123ED373}" type="slidenum">
              <a:rPr lang="it-IT" sz="1200" b="0" strike="noStrike" spc="-1" smtClean="0">
                <a:solidFill>
                  <a:srgbClr val="000000"/>
                </a:solidFill>
                <a:latin typeface="Arial Black"/>
              </a:rPr>
              <a:t>‹N›</a:t>
            </a:fld>
            <a:endParaRPr lang="it-IT" sz="1200" b="0" strike="noStrike" spc="-1">
              <a:latin typeface="Times New Roman"/>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pPr eaLnBrk="1" latinLnBrk="0" hangingPunct="1"/>
            <a:fld id="{544213AF-26F6-41FA-8D85-E2C5388D6E58}" type="datetimeFigureOut">
              <a:rPr lang="en-US" smtClean="0"/>
              <a:pPr eaLnBrk="1" latinLnBrk="0" hangingPunct="1"/>
              <a:t>10/19/2022</a:t>
            </a:fld>
            <a:endParaRPr lang="en-US" dirty="0">
              <a:solidFill>
                <a:srgbClr val="FFFFFF"/>
              </a:solidFill>
            </a:endParaRPr>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ue contenuti">
    <p:bg>
      <p:bgRef idx="1002">
        <a:schemeClr val="bg1"/>
      </p:bgRef>
    </p:bg>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6" name="Segnaposto piè di pagina 5"/>
          <p:cNvSpPr>
            <a:spLocks noGrp="1"/>
          </p:cNvSpPr>
          <p:nvPr>
            <p:ph type="ftr" sz="quarter" idx="11"/>
          </p:nvPr>
        </p:nvSpPr>
        <p:spPr/>
        <p:txBody>
          <a:bodyPr/>
          <a:lstStyle>
            <a:extLst/>
          </a:lstStyle>
          <a:p>
            <a:endParaRPr kumimoji="0" lang="en-US"/>
          </a:p>
        </p:txBody>
      </p:sp>
      <p:sp>
        <p:nvSpPr>
          <p:cNvPr id="7" name="Segnaposto numero diapositiva 6"/>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8" name="Segnaposto piè di pagina 7"/>
          <p:cNvSpPr>
            <a:spLocks noGrp="1"/>
          </p:cNvSpPr>
          <p:nvPr>
            <p:ph type="ftr" sz="quarter" idx="11"/>
          </p:nvPr>
        </p:nvSpPr>
        <p:spPr/>
        <p:txBody>
          <a:bodyPr/>
          <a:lstStyle>
            <a:extLst/>
          </a:lstStyle>
          <a:p>
            <a:endParaRPr kumimoji="0" lang="en-US"/>
          </a:p>
        </p:txBody>
      </p:sp>
      <p:sp>
        <p:nvSpPr>
          <p:cNvPr id="9" name="Segnaposto numero diapositiva 8"/>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Solo titolo">
    <p:bg>
      <p:bgRef idx="1002">
        <a:schemeClr val="bg1"/>
      </p:bgRef>
    </p:bg>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4" name="Segnaposto piè di pagina 3"/>
          <p:cNvSpPr>
            <a:spLocks noGrp="1"/>
          </p:cNvSpPr>
          <p:nvPr>
            <p:ph type="ftr" sz="quarter" idx="11"/>
          </p:nvPr>
        </p:nvSpPr>
        <p:spPr/>
        <p:txBody>
          <a:bodyPr/>
          <a:lstStyle>
            <a:extLst/>
          </a:lstStyle>
          <a:p>
            <a:endParaRPr kumimoji="0" lang="en-US"/>
          </a:p>
        </p:txBody>
      </p:sp>
      <p:sp>
        <p:nvSpPr>
          <p:cNvPr id="5" name="Segnaposto numero diapositiva 4"/>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3" name="Segnaposto piè di pagina 2"/>
          <p:cNvSpPr>
            <a:spLocks noGrp="1"/>
          </p:cNvSpPr>
          <p:nvPr>
            <p:ph type="ftr" sz="quarter" idx="11"/>
          </p:nvPr>
        </p:nvSpPr>
        <p:spPr/>
        <p:txBody>
          <a:bodyPr/>
          <a:lstStyle>
            <a:extLst/>
          </a:lstStyle>
          <a:p>
            <a:endParaRPr kumimoji="0" lang="en-US"/>
          </a:p>
        </p:txBody>
      </p:sp>
      <p:sp>
        <p:nvSpPr>
          <p:cNvPr id="4" name="Segnaposto numero diapositiva 3"/>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6" name="Segnaposto piè di pagina 5"/>
          <p:cNvSpPr>
            <a:spLocks noGrp="1"/>
          </p:cNvSpPr>
          <p:nvPr>
            <p:ph type="ftr" sz="quarter" idx="11"/>
          </p:nvPr>
        </p:nvSpPr>
        <p:spPr/>
        <p:txBody>
          <a:bodyPr/>
          <a:lstStyle>
            <a:extLst/>
          </a:lstStyle>
          <a:p>
            <a:endParaRPr kumimoji="0" lang="en-US"/>
          </a:p>
        </p:txBody>
      </p:sp>
      <p:sp>
        <p:nvSpPr>
          <p:cNvPr id="7" name="Segnaposto numero diapositiva 6"/>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pPr eaLnBrk="1" latinLnBrk="0" hangingPunct="1"/>
            <a:fld id="{544213AF-26F6-41FA-8D85-E2C5388D6E58}" type="datetimeFigureOut">
              <a:rPr lang="en-US" smtClean="0"/>
              <a:pPr eaLnBrk="1" latinLnBrk="0" hangingPunct="1"/>
              <a:t>10/19/2022</a:t>
            </a:fld>
            <a:endParaRPr lang="en-US">
              <a:solidFill>
                <a:schemeClr val="tx1"/>
              </a:solidFill>
            </a:endParaRPr>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10/19/2022</a:t>
            </a:fld>
            <a:endParaRPr lang="en-US"/>
          </a:p>
        </p:txBody>
      </p:sp>
      <p:sp>
        <p:nvSpPr>
          <p:cNvPr id="5" name="Segnaposto piè di pagina 4"/>
          <p:cNvSpPr>
            <a:spLocks noGrp="1"/>
          </p:cNvSpPr>
          <p:nvPr>
            <p:ph type="ftr" sz="quarter" idx="11"/>
          </p:nvPr>
        </p:nvSpPr>
        <p:spPr/>
        <p:txBody>
          <a:bodyPr/>
          <a:lstStyle>
            <a:extLst/>
          </a:lstStyle>
          <a:p>
            <a:endParaRPr kumimoji="0" lang="en-US"/>
          </a:p>
        </p:txBody>
      </p:sp>
      <p:sp>
        <p:nvSpPr>
          <p:cNvPr id="6" name="Segnaposto numero diapositiva 5"/>
          <p:cNvSpPr>
            <a:spLocks noGrp="1"/>
          </p:cNvSpPr>
          <p:nvPr>
            <p:ph type="sldNum" sz="quarter" idx="12"/>
          </p:nvPr>
        </p:nvSpPr>
        <p:spPr/>
        <p:txBody>
          <a:bodyPr/>
          <a:lstStyle>
            <a:extLst/>
          </a:lstStyle>
          <a:p>
            <a:pPr marL="216000" indent="-193320" algn="r">
              <a:lnSpc>
                <a:spcPct val="100000"/>
              </a:lnSpc>
            </a:pPr>
            <a:fld id="{2BC8ACC8-3C8B-43C2-84FE-15F3553E561B}" type="slidenum">
              <a:rPr lang="it-IT" sz="1400" b="0" strike="noStrike" spc="-1" smtClean="0">
                <a:solidFill>
                  <a:srgbClr val="000000"/>
                </a:solidFill>
                <a:latin typeface="Times New Roman"/>
              </a:rPr>
              <a:t>‹N›</a:t>
            </a:fld>
            <a:endParaRPr lang="it-IT" sz="1400" b="0" strike="noStrike" spc="-1">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it-IT"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9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9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9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10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0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03"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tIns="0" rIns="0" bIns="0" anchor="ctr"/>
          <a:lstStyle/>
          <a:p>
            <a:endParaRPr lang="en-GB" sz="4400" b="0" strike="noStrike" spc="-1">
              <a:solidFill>
                <a:srgbClr val="FFFFFF"/>
              </a:solidFill>
              <a:latin typeface="Arial"/>
            </a:endParaRPr>
          </a:p>
        </p:txBody>
      </p:sp>
      <p:sp>
        <p:nvSpPr>
          <p:cNvPr id="10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0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latin typeface="Calibri"/>
            </a:endParaRPr>
          </a:p>
        </p:txBody>
      </p:sp>
      <p:sp>
        <p:nvSpPr>
          <p:cNvPr id="107"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 name="CustomShape 1"/>
          <p:cNvSpPr/>
          <p:nvPr/>
        </p:nvSpPr>
        <p:spPr>
          <a:xfrm>
            <a:off x="457200" y="6245280"/>
            <a:ext cx="2133360" cy="475920"/>
          </a:xfrm>
          <a:prstGeom prst="rect">
            <a:avLst/>
          </a:prstGeom>
          <a:noFill/>
          <a:ln>
            <a:noFill/>
          </a:ln>
        </p:spPr>
        <p:style>
          <a:lnRef idx="0">
            <a:scrgbClr r="0" g="0" b="0"/>
          </a:lnRef>
          <a:fillRef idx="0">
            <a:scrgbClr r="0" g="0" b="0"/>
          </a:fillRef>
          <a:effectRef idx="0">
            <a:scrgbClr r="0" g="0" b="0"/>
          </a:effectRef>
          <a:fontRef idx="minor"/>
        </p:style>
      </p:sp>
      <p:sp>
        <p:nvSpPr>
          <p:cNvPr id="83" name="CustomShape 2"/>
          <p:cNvSpPr/>
          <p:nvPr/>
        </p:nvSpPr>
        <p:spPr>
          <a:xfrm>
            <a:off x="3124080" y="6245280"/>
            <a:ext cx="2895120" cy="475920"/>
          </a:xfrm>
          <a:prstGeom prst="rect">
            <a:avLst/>
          </a:prstGeom>
          <a:noFill/>
          <a:ln>
            <a:noFill/>
          </a:ln>
        </p:spPr>
        <p:style>
          <a:lnRef idx="0">
            <a:scrgbClr r="0" g="0" b="0"/>
          </a:lnRef>
          <a:fillRef idx="0">
            <a:scrgbClr r="0" g="0" b="0"/>
          </a:fillRef>
          <a:effectRef idx="0">
            <a:scrgbClr r="0" g="0" b="0"/>
          </a:effectRef>
          <a:fontRef idx="minor"/>
        </p:style>
      </p:sp>
      <p:sp>
        <p:nvSpPr>
          <p:cNvPr id="84" name="PlaceHolder 3"/>
          <p:cNvSpPr>
            <a:spLocks noGrp="1"/>
          </p:cNvSpPr>
          <p:nvPr>
            <p:ph type="title"/>
          </p:nvPr>
        </p:nvSpPr>
        <p:spPr>
          <a:xfrm>
            <a:off x="457200" y="274680"/>
            <a:ext cx="8205480" cy="1118880"/>
          </a:xfrm>
          <a:prstGeom prst="rect">
            <a:avLst/>
          </a:prstGeom>
        </p:spPr>
        <p:txBody>
          <a:bodyPr lIns="90000" tIns="46800" rIns="90000" bIns="46800" anchor="ctr"/>
          <a:lstStyle/>
          <a:p>
            <a:pPr algn="ctr">
              <a:lnSpc>
                <a:spcPct val="100000"/>
              </a:lnSpc>
            </a:pPr>
            <a:r>
              <a:rPr lang="en-GB" sz="4400" b="0" strike="noStrike" spc="-1">
                <a:solidFill>
                  <a:srgbClr val="000000"/>
                </a:solidFill>
                <a:latin typeface="Arial"/>
              </a:rPr>
              <a:t>Fare clic per modificare lo stile del titolo dello schema</a:t>
            </a:r>
            <a:endParaRPr lang="en-GB" sz="4400" b="0" strike="noStrike" spc="-1">
              <a:solidFill>
                <a:srgbClr val="FFFFFF"/>
              </a:solidFill>
              <a:latin typeface="Arial"/>
            </a:endParaRPr>
          </a:p>
        </p:txBody>
      </p:sp>
      <p:sp>
        <p:nvSpPr>
          <p:cNvPr id="85" name="PlaceHolder 4"/>
          <p:cNvSpPr>
            <a:spLocks noGrp="1"/>
          </p:cNvSpPr>
          <p:nvPr>
            <p:ph type="body"/>
          </p:nvPr>
        </p:nvSpPr>
        <p:spPr>
          <a:xfrm>
            <a:off x="457200" y="1600200"/>
            <a:ext cx="8205480" cy="4501800"/>
          </a:xfrm>
          <a:prstGeom prst="rect">
            <a:avLst/>
          </a:prstGeom>
        </p:spPr>
        <p:txBody>
          <a:bodyPr lIns="90000" tIns="46800" rIns="90000" bIns="46800"/>
          <a:lstStyle/>
          <a:p>
            <a:pPr marL="343080" indent="-342720">
              <a:lnSpc>
                <a:spcPct val="100000"/>
              </a:lnSpc>
              <a:spcBef>
                <a:spcPts val="799"/>
              </a:spcBef>
            </a:pPr>
            <a:r>
              <a:rPr lang="en-GB" sz="3200" b="0" strike="noStrike" spc="-1">
                <a:solidFill>
                  <a:srgbClr val="000000"/>
                </a:solidFill>
                <a:latin typeface="Arial"/>
              </a:rPr>
              <a:t>Fare clic per modificare gli stili del testo dello schema</a:t>
            </a:r>
          </a:p>
          <a:p>
            <a:pPr marL="743040" indent="-285480">
              <a:lnSpc>
                <a:spcPct val="100000"/>
              </a:lnSpc>
              <a:spcBef>
                <a:spcPts val="700"/>
              </a:spcBef>
            </a:pPr>
            <a:r>
              <a:rPr lang="en-GB" sz="2800" b="0" strike="noStrike" spc="-1">
                <a:solidFill>
                  <a:srgbClr val="000000"/>
                </a:solidFill>
                <a:latin typeface="Arial"/>
              </a:rPr>
              <a:t>Secondo livello</a:t>
            </a:r>
          </a:p>
          <a:p>
            <a:pPr marL="1143000" indent="-228240">
              <a:lnSpc>
                <a:spcPct val="100000"/>
              </a:lnSpc>
              <a:spcBef>
                <a:spcPts val="601"/>
              </a:spcBef>
            </a:pPr>
            <a:r>
              <a:rPr lang="en-GB" sz="2400" b="0" strike="noStrike" spc="-1">
                <a:solidFill>
                  <a:srgbClr val="000000"/>
                </a:solidFill>
                <a:latin typeface="Arial"/>
              </a:rPr>
              <a:t>Terzo livello</a:t>
            </a:r>
          </a:p>
          <a:p>
            <a:pPr marL="1600200" indent="-228240">
              <a:lnSpc>
                <a:spcPct val="100000"/>
              </a:lnSpc>
              <a:spcBef>
                <a:spcPts val="499"/>
              </a:spcBef>
            </a:pPr>
            <a:r>
              <a:rPr lang="en-GB" sz="2000" b="0" strike="noStrike" spc="-1">
                <a:solidFill>
                  <a:srgbClr val="000000"/>
                </a:solidFill>
                <a:latin typeface="Arial"/>
              </a:rPr>
              <a:t>Quarto livello</a:t>
            </a:r>
          </a:p>
          <a:p>
            <a:pPr marL="2057400" indent="-228240">
              <a:lnSpc>
                <a:spcPct val="100000"/>
              </a:lnSpc>
              <a:spcBef>
                <a:spcPts val="499"/>
              </a:spcBef>
            </a:pPr>
            <a:r>
              <a:rPr lang="en-GB" sz="2000" b="0" strike="noStrike" spc="-1">
                <a:solidFill>
                  <a:srgbClr val="000000"/>
                </a:solidFill>
                <a:latin typeface="Arial"/>
              </a:rPr>
              <a:t>Quinto livello</a:t>
            </a:r>
          </a:p>
        </p:txBody>
      </p:sp>
      <p:sp>
        <p:nvSpPr>
          <p:cNvPr id="86" name="PlaceHolder 5"/>
          <p:cNvSpPr>
            <a:spLocks noGrp="1"/>
          </p:cNvSpPr>
          <p:nvPr>
            <p:ph type="sldNum"/>
          </p:nvPr>
        </p:nvSpPr>
        <p:spPr>
          <a:xfrm>
            <a:off x="6553080" y="6245280"/>
            <a:ext cx="2109600" cy="452160"/>
          </a:xfrm>
          <a:prstGeom prst="rect">
            <a:avLst/>
          </a:prstGeom>
        </p:spPr>
        <p:txBody>
          <a:bodyPr lIns="90000" tIns="46800" rIns="90000" bIns="46800"/>
          <a:lstStyle/>
          <a:p>
            <a:pPr>
              <a:lnSpc>
                <a:spcPct val="100000"/>
              </a:lnSpc>
            </a:pPr>
            <a:fld id="{4481F85B-F24B-4E94-ABA6-C5F440209033}" type="slidenum">
              <a:rPr lang="it-IT" sz="2400" b="0" strike="noStrike" spc="-1">
                <a:solidFill>
                  <a:srgbClr val="000000"/>
                </a:solidFill>
                <a:latin typeface="Times New Roman"/>
              </a:rPr>
              <a:t>‹N›</a:t>
            </a:fld>
            <a:endParaRPr lang="it-IT" sz="2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10/19/2022</a:t>
            </a:fld>
            <a:endParaRPr lang="en-US" sz="1000" dirty="0">
              <a:solidFill>
                <a:schemeClr val="tx1"/>
              </a:solidFill>
            </a:endParaRPr>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lnSpc>
                <a:spcPct val="100000"/>
              </a:lnSpc>
            </a:pPr>
            <a:fld id="{4481F85B-F24B-4E94-ABA6-C5F440209033}" type="slidenum">
              <a:rPr lang="it-IT" sz="2400" b="0" strike="noStrike" spc="-1" smtClean="0">
                <a:solidFill>
                  <a:srgbClr val="000000"/>
                </a:solidFill>
                <a:latin typeface="Times New Roman"/>
              </a:rPr>
              <a:t>‹N›</a:t>
            </a:fld>
            <a:endParaRPr lang="it-IT" sz="2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10/19/2022</a:t>
            </a:fld>
            <a:endParaRPr lang="en-US" sz="1000" dirty="0">
              <a:solidFill>
                <a:schemeClr val="tx1"/>
              </a:solidFill>
            </a:endParaRPr>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lnSpc>
                <a:spcPct val="100000"/>
              </a:lnSpc>
            </a:pPr>
            <a:fld id="{4481F85B-F24B-4E94-ABA6-C5F440209033}" type="slidenum">
              <a:rPr lang="it-IT" sz="2400" b="0" strike="noStrike" spc="-1" smtClean="0">
                <a:solidFill>
                  <a:srgbClr val="000000"/>
                </a:solidFill>
                <a:latin typeface="Times New Roman"/>
              </a:rPr>
              <a:t>‹N›</a:t>
            </a:fld>
            <a:endParaRPr lang="it-IT" sz="2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10/19/2022</a:t>
            </a:fld>
            <a:endParaRPr lang="en-US" sz="1000" dirty="0">
              <a:solidFill>
                <a:schemeClr val="tx1"/>
              </a:solidFill>
            </a:endParaRPr>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lnSpc>
                <a:spcPct val="100000"/>
              </a:lnSpc>
            </a:pPr>
            <a:fld id="{4481F85B-F24B-4E94-ABA6-C5F440209033}" type="slidenum">
              <a:rPr lang="it-IT" sz="2400" b="0" strike="noStrike" spc="-1" smtClean="0">
                <a:solidFill>
                  <a:srgbClr val="000000"/>
                </a:solidFill>
                <a:latin typeface="Times New Roman"/>
              </a:rPr>
              <a:t>‹N›</a:t>
            </a:fld>
            <a:endParaRPr lang="it-IT" sz="2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10/19/2022</a:t>
            </a:fld>
            <a:endParaRPr lang="en-US" sz="1000" dirty="0">
              <a:solidFill>
                <a:schemeClr val="tx1"/>
              </a:solidFill>
            </a:endParaRPr>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lnSpc>
                <a:spcPct val="100000"/>
              </a:lnSpc>
            </a:pPr>
            <a:fld id="{4481F85B-F24B-4E94-ABA6-C5F440209033}" type="slidenum">
              <a:rPr lang="it-IT" sz="2400" b="0" strike="noStrike" spc="-1" smtClean="0">
                <a:solidFill>
                  <a:srgbClr val="000000"/>
                </a:solidFill>
                <a:latin typeface="Times New Roman"/>
              </a:rPr>
              <a:t>‹N›</a:t>
            </a:fld>
            <a:endParaRPr lang="it-IT" sz="2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0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0.xml"/><Relationship Id="rId1" Type="http://schemas.openxmlformats.org/officeDocument/2006/relationships/slideLayout" Target="../slideLayouts/slideLayout19.xml"/></Relationships>
</file>

<file path=ppt/slides/_rels/slide10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1.xml"/><Relationship Id="rId1" Type="http://schemas.openxmlformats.org/officeDocument/2006/relationships/slideLayout" Target="../slideLayouts/slideLayout19.xml"/></Relationships>
</file>

<file path=ppt/slides/_rels/slide10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02.xml"/><Relationship Id="rId1" Type="http://schemas.openxmlformats.org/officeDocument/2006/relationships/slideLayout" Target="../slideLayouts/slideLayout19.xml"/></Relationships>
</file>

<file path=ppt/slides/_rels/slide10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03.xml"/><Relationship Id="rId1" Type="http://schemas.openxmlformats.org/officeDocument/2006/relationships/slideLayout" Target="../slideLayouts/slideLayout19.xml"/></Relationships>
</file>

<file path=ppt/slides/_rels/slide10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04.xml"/><Relationship Id="rId1" Type="http://schemas.openxmlformats.org/officeDocument/2006/relationships/slideLayout" Target="../slideLayouts/slideLayout19.xml"/></Relationships>
</file>

<file path=ppt/slides/_rels/slide10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05.xml"/><Relationship Id="rId1" Type="http://schemas.openxmlformats.org/officeDocument/2006/relationships/slideLayout" Target="../slideLayouts/slideLayout19.xml"/><Relationship Id="rId5" Type="http://schemas.openxmlformats.org/officeDocument/2006/relationships/image" Target="../media/image85.jpeg"/><Relationship Id="rId4" Type="http://schemas.openxmlformats.org/officeDocument/2006/relationships/image" Target="../media/image84.png"/></Relationships>
</file>

<file path=ppt/slides/_rels/slide106.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06.xml"/><Relationship Id="rId1" Type="http://schemas.openxmlformats.org/officeDocument/2006/relationships/slideLayout" Target="../slideLayouts/slideLayout19.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9.xml"/></Relationships>
</file>

<file path=ppt/slides/_rels/slide108.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08.xml"/><Relationship Id="rId1" Type="http://schemas.openxmlformats.org/officeDocument/2006/relationships/slideLayout" Target="../slideLayouts/slideLayout19.xml"/></Relationships>
</file>

<file path=ppt/slides/_rels/slide109.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10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10.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110.xml"/><Relationship Id="rId1" Type="http://schemas.openxmlformats.org/officeDocument/2006/relationships/slideLayout" Target="../slideLayouts/slideLayout19.xml"/></Relationships>
</file>

<file path=ppt/slides/_rels/slide11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1.xml"/><Relationship Id="rId1" Type="http://schemas.openxmlformats.org/officeDocument/2006/relationships/slideLayout" Target="../slideLayouts/slideLayout19.xml"/></Relationships>
</file>

<file path=ppt/slides/_rels/slide11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12.xml"/><Relationship Id="rId1" Type="http://schemas.openxmlformats.org/officeDocument/2006/relationships/slideLayout" Target="../slideLayouts/slideLayout19.xml"/></Relationships>
</file>

<file path=ppt/slides/_rels/slide11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13.xml"/><Relationship Id="rId1" Type="http://schemas.openxmlformats.org/officeDocument/2006/relationships/slideLayout" Target="../slideLayouts/slideLayout19.xml"/></Relationships>
</file>

<file path=ppt/slides/_rels/slide11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14.xml"/><Relationship Id="rId1" Type="http://schemas.openxmlformats.org/officeDocument/2006/relationships/slideLayout" Target="../slideLayouts/slideLayout19.xml"/></Relationships>
</file>

<file path=ppt/slides/_rels/slide11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15.xml"/><Relationship Id="rId1" Type="http://schemas.openxmlformats.org/officeDocument/2006/relationships/slideLayout" Target="../slideLayouts/slideLayout19.xml"/></Relationships>
</file>

<file path=ppt/slides/_rels/slide11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6.xml"/><Relationship Id="rId1" Type="http://schemas.openxmlformats.org/officeDocument/2006/relationships/slideLayout" Target="../slideLayouts/slideLayout19.xml"/></Relationships>
</file>

<file path=ppt/slides/_rels/slide11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17.xml"/><Relationship Id="rId1" Type="http://schemas.openxmlformats.org/officeDocument/2006/relationships/slideLayout" Target="../slideLayouts/slideLayout19.xml"/></Relationships>
</file>

<file path=ppt/slides/_rels/slide11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18.xml"/><Relationship Id="rId1" Type="http://schemas.openxmlformats.org/officeDocument/2006/relationships/slideLayout" Target="../slideLayouts/slideLayout19.xml"/><Relationship Id="rId5" Type="http://schemas.openxmlformats.org/officeDocument/2006/relationships/image" Target="../media/image98.png"/><Relationship Id="rId4" Type="http://schemas.openxmlformats.org/officeDocument/2006/relationships/image" Target="../media/image97.png"/></Relationships>
</file>

<file path=ppt/slides/_rels/slide119.xml.rels><?xml version="1.0" encoding="UTF-8" standalone="yes"?>
<Relationships xmlns="http://schemas.openxmlformats.org/package/2006/relationships"><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notesSlide" Target="../notesSlides/notesSlide119.xml"/><Relationship Id="rId1" Type="http://schemas.openxmlformats.org/officeDocument/2006/relationships/slideLayout" Target="../slideLayouts/slideLayout19.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2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20.xml"/><Relationship Id="rId1" Type="http://schemas.openxmlformats.org/officeDocument/2006/relationships/slideLayout" Target="../slideLayouts/slideLayout19.xml"/></Relationships>
</file>

<file path=ppt/slides/_rels/slide12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121.xml"/><Relationship Id="rId1" Type="http://schemas.openxmlformats.org/officeDocument/2006/relationships/slideLayout" Target="../slideLayouts/slideLayout19.xml"/></Relationships>
</file>

<file path=ppt/slides/_rels/slide12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22.xml"/><Relationship Id="rId1" Type="http://schemas.openxmlformats.org/officeDocument/2006/relationships/slideLayout" Target="../slideLayouts/slideLayout19.xml"/></Relationships>
</file>

<file path=ppt/slides/_rels/slide123.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23.xml"/><Relationship Id="rId1" Type="http://schemas.openxmlformats.org/officeDocument/2006/relationships/slideLayout" Target="../slideLayouts/slideLayout19.xml"/><Relationship Id="rId4" Type="http://schemas.openxmlformats.org/officeDocument/2006/relationships/image" Target="../media/image108.png"/></Relationships>
</file>

<file path=ppt/slides/_rels/slide124.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124.xml"/><Relationship Id="rId1" Type="http://schemas.openxmlformats.org/officeDocument/2006/relationships/slideLayout" Target="../slideLayouts/slideLayout19.xml"/><Relationship Id="rId4" Type="http://schemas.openxmlformats.org/officeDocument/2006/relationships/image" Target="../media/image110.jpeg"/></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19.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19.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9.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19.xml"/></Relationships>
</file>

<file path=ppt/slides/_rels/slide12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29.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30.xml"/><Relationship Id="rId1" Type="http://schemas.openxmlformats.org/officeDocument/2006/relationships/slideLayout" Target="../slideLayouts/slideLayout19.xml"/></Relationships>
</file>

<file path=ppt/slides/_rels/slide13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31.xml"/><Relationship Id="rId1" Type="http://schemas.openxmlformats.org/officeDocument/2006/relationships/slideLayout" Target="../slideLayouts/slideLayout19.xml"/></Relationships>
</file>

<file path=ppt/slides/_rels/slide13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32.xml"/><Relationship Id="rId1" Type="http://schemas.openxmlformats.org/officeDocument/2006/relationships/slideLayout" Target="../slideLayouts/slideLayout19.xml"/></Relationships>
</file>

<file path=ppt/slides/_rels/slide13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33.xml"/><Relationship Id="rId1" Type="http://schemas.openxmlformats.org/officeDocument/2006/relationships/slideLayout" Target="../slideLayouts/slideLayout19.xml"/></Relationships>
</file>

<file path=ppt/slides/_rels/slide13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134.xml"/><Relationship Id="rId1" Type="http://schemas.openxmlformats.org/officeDocument/2006/relationships/slideLayout" Target="../slideLayouts/slideLayout19.xml"/></Relationships>
</file>

<file path=ppt/slides/_rels/slide13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35.xml"/><Relationship Id="rId1" Type="http://schemas.openxmlformats.org/officeDocument/2006/relationships/slideLayout" Target="../slideLayouts/slideLayout19.xml"/><Relationship Id="rId5" Type="http://schemas.openxmlformats.org/officeDocument/2006/relationships/image" Target="../media/image119.png"/><Relationship Id="rId4" Type="http://schemas.openxmlformats.org/officeDocument/2006/relationships/image" Target="../media/image118.png"/></Relationships>
</file>

<file path=ppt/slides/_rels/slide13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36.xml"/><Relationship Id="rId1" Type="http://schemas.openxmlformats.org/officeDocument/2006/relationships/slideLayout" Target="../slideLayouts/slideLayout19.xml"/><Relationship Id="rId5" Type="http://schemas.openxmlformats.org/officeDocument/2006/relationships/image" Target="../media/image122.png"/><Relationship Id="rId4" Type="http://schemas.openxmlformats.org/officeDocument/2006/relationships/image" Target="../media/image121.png"/></Relationships>
</file>

<file path=ppt/slides/_rels/slide137.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137.xml"/><Relationship Id="rId1" Type="http://schemas.openxmlformats.org/officeDocument/2006/relationships/slideLayout" Target="../slideLayouts/slideLayout19.xml"/><Relationship Id="rId5" Type="http://schemas.openxmlformats.org/officeDocument/2006/relationships/image" Target="../media/image125.png"/><Relationship Id="rId4" Type="http://schemas.openxmlformats.org/officeDocument/2006/relationships/image" Target="../media/image124.png"/></Relationships>
</file>

<file path=ppt/slides/_rels/slide138.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38.xml"/><Relationship Id="rId1" Type="http://schemas.openxmlformats.org/officeDocument/2006/relationships/slideLayout" Target="../slideLayouts/slideLayout19.xml"/><Relationship Id="rId4" Type="http://schemas.openxmlformats.org/officeDocument/2006/relationships/image" Target="../media/image127.png"/></Relationships>
</file>

<file path=ppt/slides/_rels/slide13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39.xml"/><Relationship Id="rId1" Type="http://schemas.openxmlformats.org/officeDocument/2006/relationships/slideLayout" Target="../slideLayouts/slideLayout19.xml"/><Relationship Id="rId5" Type="http://schemas.openxmlformats.org/officeDocument/2006/relationships/image" Target="../media/image130.png"/><Relationship Id="rId4" Type="http://schemas.openxmlformats.org/officeDocument/2006/relationships/image" Target="../media/image129.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0.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40.xml"/><Relationship Id="rId1" Type="http://schemas.openxmlformats.org/officeDocument/2006/relationships/slideLayout" Target="../slideLayouts/slideLayout19.xml"/></Relationships>
</file>

<file path=ppt/slides/_rels/slide141.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41.xml"/><Relationship Id="rId1" Type="http://schemas.openxmlformats.org/officeDocument/2006/relationships/slideLayout" Target="../slideLayouts/slideLayout19.xml"/></Relationships>
</file>

<file path=ppt/slides/_rels/slide142.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142.xml"/><Relationship Id="rId1" Type="http://schemas.openxmlformats.org/officeDocument/2006/relationships/slideLayout" Target="../slideLayouts/slideLayout19.xml"/></Relationships>
</file>

<file path=ppt/slides/_rels/slide143.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143.xml"/><Relationship Id="rId1" Type="http://schemas.openxmlformats.org/officeDocument/2006/relationships/slideLayout" Target="../slideLayouts/slideLayout19.xml"/></Relationships>
</file>

<file path=ppt/slides/_rels/slide144.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44.xml"/><Relationship Id="rId1" Type="http://schemas.openxmlformats.org/officeDocument/2006/relationships/slideLayout" Target="../slideLayouts/slideLayout19.xml"/></Relationships>
</file>

<file path=ppt/slides/_rels/slide14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145.xml"/><Relationship Id="rId1" Type="http://schemas.openxmlformats.org/officeDocument/2006/relationships/slideLayout" Target="../slideLayouts/slideLayout19.xml"/><Relationship Id="rId4" Type="http://schemas.openxmlformats.org/officeDocument/2006/relationships/image" Target="../media/image136.jpeg"/></Relationships>
</file>

<file path=ppt/slides/_rels/slide146.xml.rels><?xml version="1.0" encoding="UTF-8" standalone="yes"?>
<Relationships xmlns="http://schemas.openxmlformats.org/package/2006/relationships"><Relationship Id="rId3" Type="http://schemas.openxmlformats.org/officeDocument/2006/relationships/notesSlide" Target="../notesSlides/notesSlide146.xml"/><Relationship Id="rId2" Type="http://schemas.openxmlformats.org/officeDocument/2006/relationships/slideLayout" Target="../slideLayouts/slideLayout19.xml"/><Relationship Id="rId1" Type="http://schemas.openxmlformats.org/officeDocument/2006/relationships/themeOverride" Target="../theme/themeOverride2.xml"/><Relationship Id="rId5" Type="http://schemas.openxmlformats.org/officeDocument/2006/relationships/image" Target="../media/image36.png"/><Relationship Id="rId4" Type="http://schemas.openxmlformats.org/officeDocument/2006/relationships/image" Target="../media/image35.png"/></Relationships>
</file>

<file path=ppt/slides/_rels/slide14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47.xml"/><Relationship Id="rId1" Type="http://schemas.openxmlformats.org/officeDocument/2006/relationships/slideLayout" Target="../slideLayouts/slideLayout52.xml"/></Relationships>
</file>

<file path=ppt/slides/_rels/slide14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48.xml"/><Relationship Id="rId1" Type="http://schemas.openxmlformats.org/officeDocument/2006/relationships/slideLayout" Target="../slideLayouts/slideLayout52.xml"/></Relationships>
</file>

<file path=ppt/slides/_rels/slide149.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149.xml"/><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50.xml"/><Relationship Id="rId1" Type="http://schemas.openxmlformats.org/officeDocument/2006/relationships/slideLayout" Target="../slideLayouts/slideLayout52.xml"/><Relationship Id="rId4" Type="http://schemas.openxmlformats.org/officeDocument/2006/relationships/image" Target="../media/image140.png"/></Relationships>
</file>

<file path=ppt/slides/_rels/slide1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1.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15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2.xml"/><Relationship Id="rId1" Type="http://schemas.openxmlformats.org/officeDocument/2006/relationships/slideLayout" Target="../slideLayouts/slideLayout19.xml"/></Relationships>
</file>

<file path=ppt/slides/_rels/slide15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153.xml"/><Relationship Id="rId1" Type="http://schemas.openxmlformats.org/officeDocument/2006/relationships/slideLayout" Target="../slideLayouts/slideLayout19.xml"/></Relationships>
</file>

<file path=ppt/slides/_rels/slide154.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154.xml"/><Relationship Id="rId1" Type="http://schemas.openxmlformats.org/officeDocument/2006/relationships/slideLayout" Target="../slideLayouts/slideLayout19.xml"/><Relationship Id="rId5" Type="http://schemas.openxmlformats.org/officeDocument/2006/relationships/image" Target="../media/image143.png"/><Relationship Id="rId4" Type="http://schemas.openxmlformats.org/officeDocument/2006/relationships/image" Target="../media/image142.png"/></Relationships>
</file>

<file path=ppt/slides/_rels/slide15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155.xml"/><Relationship Id="rId1" Type="http://schemas.openxmlformats.org/officeDocument/2006/relationships/slideLayout" Target="../slideLayouts/slideLayout19.xml"/></Relationships>
</file>

<file path=ppt/slides/_rels/slide15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6.xml"/><Relationship Id="rId1" Type="http://schemas.openxmlformats.org/officeDocument/2006/relationships/slideLayout" Target="../slideLayouts/slideLayout19.xml"/></Relationships>
</file>

<file path=ppt/slides/_rels/slide157.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notesSlide" Target="../notesSlides/notesSlide157.xml"/><Relationship Id="rId1" Type="http://schemas.openxmlformats.org/officeDocument/2006/relationships/slideLayout" Target="../slideLayouts/slideLayout19.xml"/></Relationships>
</file>

<file path=ppt/slides/_rels/slide15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158.xml"/><Relationship Id="rId1" Type="http://schemas.openxmlformats.org/officeDocument/2006/relationships/slideLayout" Target="../slideLayouts/slideLayout19.xml"/></Relationships>
</file>

<file path=ppt/slides/_rels/slide159.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159.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0.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notesSlide" Target="../notesSlides/notesSlide160.xml"/><Relationship Id="rId1" Type="http://schemas.openxmlformats.org/officeDocument/2006/relationships/slideLayout" Target="../slideLayouts/slideLayout19.xml"/></Relationships>
</file>

<file path=ppt/slides/_rels/slide161.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161.xml"/><Relationship Id="rId1" Type="http://schemas.openxmlformats.org/officeDocument/2006/relationships/slideLayout" Target="../slideLayouts/slideLayout19.xml"/></Relationships>
</file>

<file path=ppt/slides/_rels/slide16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162.xml"/><Relationship Id="rId1" Type="http://schemas.openxmlformats.org/officeDocument/2006/relationships/slideLayout" Target="../slideLayouts/slideLayout19.xml"/></Relationships>
</file>

<file path=ppt/slides/_rels/slide163.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notesSlide" Target="../notesSlides/notesSlide163.xml"/><Relationship Id="rId1" Type="http://schemas.openxmlformats.org/officeDocument/2006/relationships/slideLayout" Target="../slideLayouts/slideLayout19.xml"/></Relationships>
</file>

<file path=ppt/slides/_rels/slide164.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164.xml"/><Relationship Id="rId1" Type="http://schemas.openxmlformats.org/officeDocument/2006/relationships/slideLayout" Target="../slideLayouts/slideLayout19.xml"/><Relationship Id="rId4" Type="http://schemas.openxmlformats.org/officeDocument/2006/relationships/image" Target="../media/image153.png"/></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19.xml"/></Relationships>
</file>

<file path=ppt/slides/_rels/slide166.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166.xml"/><Relationship Id="rId1" Type="http://schemas.openxmlformats.org/officeDocument/2006/relationships/slideLayout" Target="../slideLayouts/slideLayout19.xml"/></Relationships>
</file>

<file path=ppt/slides/_rels/slide167.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167.xml"/><Relationship Id="rId1" Type="http://schemas.openxmlformats.org/officeDocument/2006/relationships/slideLayout" Target="../slideLayouts/slideLayout19.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3.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6.xml"/><Relationship Id="rId1" Type="http://schemas.openxmlformats.org/officeDocument/2006/relationships/slideLayout" Target="../slideLayouts/slideLayout19.xml"/><Relationship Id="rId5" Type="http://schemas.openxmlformats.org/officeDocument/2006/relationships/image" Target="../media/image60.png"/><Relationship Id="rId4" Type="http://schemas.openxmlformats.org/officeDocument/2006/relationships/image" Target="../media/image59.png"/></Relationships>
</file>

<file path=ppt/slides/_rels/slide5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7.xml"/><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8.xml"/><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9.xml"/><Relationship Id="rId1" Type="http://schemas.openxmlformats.org/officeDocument/2006/relationships/slideLayout" Target="../slideLayouts/slideLayout19.xml"/><Relationship Id="rId4" Type="http://schemas.openxmlformats.org/officeDocument/2006/relationships/image" Target="../media/image6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0.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1.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6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2.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3.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0.xml"/></Relationships>
</file>

<file path=ppt/slides/_rels/slide7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7.xml"/><Relationship Id="rId1" Type="http://schemas.openxmlformats.org/officeDocument/2006/relationships/slideLayout" Target="../slideLayouts/slideLayout3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0.xml"/></Relationships>
</file>

<file path=ppt/slides/_rels/slide8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1.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8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82.xml"/><Relationship Id="rId1" Type="http://schemas.openxmlformats.org/officeDocument/2006/relationships/slideLayout" Target="../slideLayouts/slideLayout19.xml"/></Relationships>
</file>

<file path=ppt/slides/_rels/slide8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83.xml"/><Relationship Id="rId1" Type="http://schemas.openxmlformats.org/officeDocument/2006/relationships/slideLayout" Target="../slideLayouts/slideLayout19.xml"/></Relationships>
</file>

<file path=ppt/slides/_rels/slide8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84.xml"/><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9.xml"/><Relationship Id="rId1" Type="http://schemas.openxmlformats.org/officeDocument/2006/relationships/themeOverride" Target="../theme/themeOverride1.xml"/><Relationship Id="rId5" Type="http://schemas.openxmlformats.org/officeDocument/2006/relationships/image" Target="../media/image36.png"/><Relationship Id="rId4" Type="http://schemas.openxmlformats.org/officeDocument/2006/relationships/image" Target="../media/image35.pn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1.xml"/></Relationships>
</file>

<file path=ppt/slides/_rels/slide8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7.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4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9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90.xml"/><Relationship Id="rId1" Type="http://schemas.openxmlformats.org/officeDocument/2006/relationships/slideLayout" Target="../slideLayouts/slideLayout41.xml"/></Relationships>
</file>

<file path=ppt/slides/_rels/slide9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91.xml"/><Relationship Id="rId1" Type="http://schemas.openxmlformats.org/officeDocument/2006/relationships/slideLayout" Target="../slideLayouts/slideLayout19.xml"/></Relationships>
</file>

<file path=ppt/slides/_rels/slide92.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92.xml"/><Relationship Id="rId1" Type="http://schemas.openxmlformats.org/officeDocument/2006/relationships/slideLayout" Target="../slideLayouts/slideLayout19.xml"/></Relationships>
</file>

<file path=ppt/slides/_rels/slide9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3.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9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94.xml"/><Relationship Id="rId1" Type="http://schemas.openxmlformats.org/officeDocument/2006/relationships/slideLayout" Target="../slideLayouts/slideLayout19.xml"/><Relationship Id="rId5" Type="http://schemas.openxmlformats.org/officeDocument/2006/relationships/image" Target="../media/image75.png"/><Relationship Id="rId4" Type="http://schemas.openxmlformats.org/officeDocument/2006/relationships/image" Target="../media/image74.jpeg"/></Relationships>
</file>

<file path=ppt/slides/_rels/slide95.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95.xml"/><Relationship Id="rId1" Type="http://schemas.openxmlformats.org/officeDocument/2006/relationships/slideLayout" Target="../slideLayouts/slideLayout19.xml"/></Relationships>
</file>

<file path=ppt/slides/_rels/slide9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96.xml"/><Relationship Id="rId1" Type="http://schemas.openxmlformats.org/officeDocument/2006/relationships/slideLayout" Target="../slideLayouts/slideLayout19.xml"/></Relationships>
</file>

<file path=ppt/slides/_rels/slide9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97.xml"/><Relationship Id="rId1" Type="http://schemas.openxmlformats.org/officeDocument/2006/relationships/slideLayout" Target="../slideLayouts/slideLayout19.xml"/></Relationships>
</file>

<file path=ppt/slides/_rels/slide9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98.xml"/><Relationship Id="rId1" Type="http://schemas.openxmlformats.org/officeDocument/2006/relationships/slideLayout" Target="../slideLayouts/slideLayout19.xml"/></Relationships>
</file>

<file path=ppt/slides/_rels/slide9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9.xml"/><Relationship Id="rId1" Type="http://schemas.openxmlformats.org/officeDocument/2006/relationships/slideLayout" Target="../slideLayouts/slideLayout19.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5" name="CustomShape 1"/>
          <p:cNvSpPr/>
          <p:nvPr/>
        </p:nvSpPr>
        <p:spPr>
          <a:xfrm>
            <a:off x="1883218" y="5248597"/>
            <a:ext cx="4295520" cy="1294920"/>
          </a:xfrm>
          <a:custGeom>
            <a:avLst/>
            <a:gdLst/>
            <a:ahLst/>
            <a:cxnLst/>
            <a:rect l="0" t="0" r="r" b="b"/>
            <a:pathLst>
              <a:path w="11934" h="3599">
                <a:moveTo>
                  <a:pt x="0" y="0"/>
                </a:moveTo>
                <a:lnTo>
                  <a:pt x="11933" y="0"/>
                </a:lnTo>
                <a:moveTo>
                  <a:pt x="0" y="3598"/>
                </a:moveTo>
                <a:lnTo>
                  <a:pt x="11933" y="3598"/>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1800" b="0" strike="noStrike" spc="-1" dirty="0">
                <a:solidFill>
                  <a:srgbClr val="FFFFFF"/>
                </a:solidFill>
                <a:latin typeface="Arial Black"/>
              </a:rPr>
              <a:t>Dr. Claudio Muccioli</a:t>
            </a:r>
            <a:endParaRPr lang="it-IT" sz="1800" b="0" strike="noStrike" spc="-1" dirty="0">
              <a:latin typeface="Arial"/>
            </a:endParaRPr>
          </a:p>
          <a:p>
            <a:pPr algn="ctr">
              <a:lnSpc>
                <a:spcPct val="100000"/>
              </a:lnSpc>
            </a:pPr>
            <a:r>
              <a:rPr lang="it-IT" sz="1800" b="0" strike="noStrike" spc="-1" dirty="0">
                <a:solidFill>
                  <a:srgbClr val="FFFFFF"/>
                </a:solidFill>
                <a:latin typeface="Arial Black"/>
              </a:rPr>
              <a:t>RSPP - ISS</a:t>
            </a:r>
            <a:endParaRPr lang="it-IT" sz="1800" b="0" strike="noStrike" spc="-1" dirty="0">
              <a:latin typeface="Arial"/>
            </a:endParaRPr>
          </a:p>
        </p:txBody>
      </p:sp>
      <p:sp>
        <p:nvSpPr>
          <p:cNvPr id="616" name="CustomShape 2"/>
          <p:cNvSpPr/>
          <p:nvPr/>
        </p:nvSpPr>
        <p:spPr>
          <a:xfrm>
            <a:off x="1522653" y="877456"/>
            <a:ext cx="6569745" cy="930164"/>
          </a:xfrm>
          <a:custGeom>
            <a:avLst/>
            <a:gdLst/>
            <a:ahLst/>
            <a:cxnLst/>
            <a:rect l="0" t="0" r="r" b="b"/>
            <a:pathLst>
              <a:path w="21803" h="3000">
                <a:moveTo>
                  <a:pt x="0" y="0"/>
                </a:moveTo>
                <a:lnTo>
                  <a:pt x="21802" y="0"/>
                </a:lnTo>
                <a:moveTo>
                  <a:pt x="0" y="2999"/>
                </a:moveTo>
                <a:lnTo>
                  <a:pt x="21802" y="2999"/>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800" spc="-1" dirty="0" smtClean="0">
                <a:solidFill>
                  <a:schemeClr val="accent1"/>
                </a:solidFill>
                <a:latin typeface="Berlin Sans FB" pitchFamily="34" charset="0"/>
              </a:rPr>
              <a:t>Salute</a:t>
            </a:r>
            <a:r>
              <a:rPr lang="it-IT" sz="2800" strike="noStrike" spc="-1" dirty="0" smtClean="0">
                <a:solidFill>
                  <a:schemeClr val="accent1"/>
                </a:solidFill>
                <a:latin typeface="Berlin Sans FB" pitchFamily="34" charset="0"/>
              </a:rPr>
              <a:t> </a:t>
            </a:r>
            <a:r>
              <a:rPr lang="it-IT" sz="2800" strike="noStrike" spc="-1" dirty="0">
                <a:solidFill>
                  <a:schemeClr val="accent1"/>
                </a:solidFill>
                <a:latin typeface="Berlin Sans FB" pitchFamily="34" charset="0"/>
              </a:rPr>
              <a:t>e sicurezza sui luoghi di lavoro </a:t>
            </a:r>
            <a:endParaRPr lang="it-IT" sz="2800" strike="noStrike" spc="-1" dirty="0">
              <a:latin typeface="Berlin Sans FB" pitchFamily="34" charset="0"/>
            </a:endParaRPr>
          </a:p>
        </p:txBody>
      </p:sp>
      <p:sp>
        <p:nvSpPr>
          <p:cNvPr id="617" name="CustomShape 3"/>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996120CD-22E7-4DDA-974A-47F16466650E}" type="slidenum">
              <a:rPr lang="it-IT" sz="1400" b="0" strike="noStrike" spc="-1">
                <a:solidFill>
                  <a:srgbClr val="000000"/>
                </a:solidFill>
                <a:latin typeface="Arial"/>
              </a:rPr>
              <a:t>1</a:t>
            </a:fld>
            <a:endParaRPr lang="it-IT" sz="1400" b="0" strike="noStrike" spc="-1">
              <a:latin typeface="Arial"/>
            </a:endParaRPr>
          </a:p>
        </p:txBody>
      </p:sp>
      <p:pic>
        <p:nvPicPr>
          <p:cNvPr id="5" name="Immagine 4">
            <a:extLst>
              <a:ext uri="{FF2B5EF4-FFF2-40B4-BE49-F238E27FC236}">
                <a16:creationId xmlns:a16="http://schemas.microsoft.com/office/drawing/2014/main" xmlns="" id="{85C9F3BA-7195-692E-DAF0-5ABC8BF7F3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2550" y="2393011"/>
            <a:ext cx="3009953" cy="1689461"/>
          </a:xfrm>
          <a:prstGeom prst="rect">
            <a:avLst/>
          </a:prstGeom>
        </p:spPr>
      </p:pic>
      <p:sp>
        <p:nvSpPr>
          <p:cNvPr id="6" name="CustomShape 2">
            <a:extLst>
              <a:ext uri="{FF2B5EF4-FFF2-40B4-BE49-F238E27FC236}">
                <a16:creationId xmlns:a16="http://schemas.microsoft.com/office/drawing/2014/main" xmlns="" id="{E7CA0BD6-AC6F-F27F-9E87-A3B5F1A47D7A}"/>
              </a:ext>
            </a:extLst>
          </p:cNvPr>
          <p:cNvSpPr/>
          <p:nvPr/>
        </p:nvSpPr>
        <p:spPr>
          <a:xfrm>
            <a:off x="2475345" y="4985835"/>
            <a:ext cx="4622682" cy="611401"/>
          </a:xfrm>
          <a:custGeom>
            <a:avLst/>
            <a:gdLst/>
            <a:ahLst/>
            <a:cxnLst/>
            <a:rect l="0" t="0" r="r" b="b"/>
            <a:pathLst>
              <a:path w="21803" h="3000">
                <a:moveTo>
                  <a:pt x="0" y="0"/>
                </a:moveTo>
                <a:lnTo>
                  <a:pt x="21802" y="0"/>
                </a:lnTo>
                <a:moveTo>
                  <a:pt x="0" y="2999"/>
                </a:moveTo>
                <a:lnTo>
                  <a:pt x="21802" y="2999"/>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800" b="1" strike="noStrike" spc="-1" dirty="0">
                <a:solidFill>
                  <a:schemeClr val="accent4">
                    <a:lumMod val="65000"/>
                    <a:lumOff val="35000"/>
                  </a:schemeClr>
                </a:solidFill>
                <a:latin typeface="Centaur" pitchFamily="18" charset="0"/>
              </a:rPr>
              <a:t>dr. Claudio Muccioli</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0"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8D47F072-23D8-46B3-BF32-B497F3BDDDBE}" type="slidenum">
              <a:rPr lang="it-IT" sz="1400" b="0" strike="noStrike" spc="-1">
                <a:solidFill>
                  <a:srgbClr val="000000"/>
                </a:solidFill>
                <a:latin typeface="Arial"/>
              </a:rPr>
              <a:t>10</a:t>
            </a:fld>
            <a:endParaRPr lang="it-IT" sz="1400" b="0" strike="noStrike" spc="-1">
              <a:latin typeface="Arial"/>
            </a:endParaRPr>
          </a:p>
        </p:txBody>
      </p:sp>
      <p:grpSp>
        <p:nvGrpSpPr>
          <p:cNvPr id="671" name="Group 2"/>
          <p:cNvGrpSpPr/>
          <p:nvPr/>
        </p:nvGrpSpPr>
        <p:grpSpPr>
          <a:xfrm>
            <a:off x="2776680" y="1747800"/>
            <a:ext cx="3584160" cy="3355560"/>
            <a:chOff x="2776680" y="1747800"/>
            <a:chExt cx="3584160" cy="3355560"/>
          </a:xfrm>
        </p:grpSpPr>
        <p:sp>
          <p:nvSpPr>
            <p:cNvPr id="672" name="CustomShape 3"/>
            <p:cNvSpPr/>
            <p:nvPr/>
          </p:nvSpPr>
          <p:spPr>
            <a:xfrm>
              <a:off x="2776680" y="1747800"/>
              <a:ext cx="3584160" cy="3355560"/>
            </a:xfrm>
            <a:prstGeom prst="rect">
              <a:avLst/>
            </a:prstGeom>
            <a:noFill/>
            <a:ln>
              <a:noFill/>
            </a:ln>
          </p:spPr>
          <p:style>
            <a:lnRef idx="0">
              <a:scrgbClr r="0" g="0" b="0"/>
            </a:lnRef>
            <a:fillRef idx="0">
              <a:scrgbClr r="0" g="0" b="0"/>
            </a:fillRef>
            <a:effectRef idx="0">
              <a:scrgbClr r="0" g="0" b="0"/>
            </a:effectRef>
            <a:fontRef idx="minor"/>
          </p:style>
        </p:sp>
      </p:grpSp>
      <p:pic>
        <p:nvPicPr>
          <p:cNvPr id="673" name="Picture 4"/>
          <p:cNvPicPr/>
          <p:nvPr/>
        </p:nvPicPr>
        <p:blipFill>
          <a:blip r:embed="rId3"/>
          <a:stretch/>
        </p:blipFill>
        <p:spPr>
          <a:xfrm>
            <a:off x="2013526" y="260280"/>
            <a:ext cx="5923753" cy="5808011"/>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579418" y="4008582"/>
            <a:ext cx="6756713" cy="1033934"/>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8</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8492" y="175267"/>
            <a:ext cx="3383430" cy="2447860"/>
          </a:xfrm>
          <a:prstGeom prst="rect">
            <a:avLst/>
          </a:prstGeom>
        </p:spPr>
      </p:pic>
    </p:spTree>
    <p:extLst>
      <p:ext uri="{BB962C8B-B14F-4D97-AF65-F5344CB8AC3E}">
        <p14:creationId xmlns:p14="http://schemas.microsoft.com/office/powerpoint/2010/main" val="149891148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257453" y="431150"/>
            <a:ext cx="8646401" cy="1582378"/>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a:solidFill>
                  <a:srgbClr val="008000"/>
                </a:solidFill>
                <a:latin typeface="Berlin Sans FB" pitchFamily="34" charset="0"/>
              </a:rPr>
              <a:t>Quali sono i </a:t>
            </a:r>
            <a:r>
              <a:rPr lang="it-IT" sz="2400" spc="-123" dirty="0" smtClean="0">
                <a:solidFill>
                  <a:srgbClr val="008000"/>
                </a:solidFill>
                <a:latin typeface="Berlin Sans FB" pitchFamily="34" charset="0"/>
              </a:rPr>
              <a:t>rischi che </a:t>
            </a:r>
            <a:r>
              <a:rPr lang="it-IT" sz="2400" spc="-123" dirty="0">
                <a:solidFill>
                  <a:srgbClr val="008000"/>
                </a:solidFill>
                <a:latin typeface="Berlin Sans FB" pitchFamily="34" charset="0"/>
              </a:rPr>
              <a:t>trovate </a:t>
            </a:r>
            <a:endParaRPr lang="it-IT" sz="2400" spc="-123" dirty="0" smtClean="0">
              <a:solidFill>
                <a:srgbClr val="008000"/>
              </a:solidFill>
              <a:latin typeface="Berlin Sans FB" pitchFamily="34" charset="0"/>
            </a:endParaRPr>
          </a:p>
          <a:p>
            <a:pPr algn="ctr">
              <a:lnSpc>
                <a:spcPct val="100000"/>
              </a:lnSpc>
            </a:pPr>
            <a:r>
              <a:rPr lang="it-IT" sz="2400" spc="-123" dirty="0" smtClean="0">
                <a:solidFill>
                  <a:srgbClr val="008000"/>
                </a:solidFill>
                <a:latin typeface="Berlin Sans FB" pitchFamily="34" charset="0"/>
              </a:rPr>
              <a:t>sul </a:t>
            </a:r>
            <a:r>
              <a:rPr lang="it-IT" sz="2400" spc="-123" dirty="0">
                <a:solidFill>
                  <a:srgbClr val="008000"/>
                </a:solidFill>
                <a:latin typeface="Berlin Sans FB" pitchFamily="34" charset="0"/>
              </a:rPr>
              <a:t>vostro lavoro?</a:t>
            </a:r>
          </a:p>
        </p:txBody>
      </p:sp>
      <p:sp>
        <p:nvSpPr>
          <p:cNvPr id="5" name="CustomShape 3">
            <a:extLst>
              <a:ext uri="{FF2B5EF4-FFF2-40B4-BE49-F238E27FC236}">
                <a16:creationId xmlns:a16="http://schemas.microsoft.com/office/drawing/2014/main" xmlns="" id="{66810A37-72DD-CFF0-5940-07314CF18A96}"/>
              </a:ext>
            </a:extLst>
          </p:cNvPr>
          <p:cNvSpPr/>
          <p:nvPr/>
        </p:nvSpPr>
        <p:spPr>
          <a:xfrm>
            <a:off x="2805342" y="2467991"/>
            <a:ext cx="3326037" cy="3863531"/>
          </a:xfrm>
          <a:custGeom>
            <a:avLst/>
            <a:gdLst/>
            <a:ahLst/>
            <a:cxnLst/>
            <a:rect l="l" t="t" r="r" b="b"/>
            <a:pathLst>
              <a:path w="1118" h="1152">
                <a:moveTo>
                  <a:pt x="1023" y="1085"/>
                </a:moveTo>
                <a:cubicBezTo>
                  <a:pt x="992" y="1100"/>
                  <a:pt x="958" y="1111"/>
                  <a:pt x="924" y="1119"/>
                </a:cubicBezTo>
                <a:cubicBezTo>
                  <a:pt x="813" y="1145"/>
                  <a:pt x="701" y="1149"/>
                  <a:pt x="560" y="1152"/>
                </a:cubicBezTo>
                <a:cubicBezTo>
                  <a:pt x="419" y="1149"/>
                  <a:pt x="306" y="1145"/>
                  <a:pt x="196" y="1119"/>
                </a:cubicBezTo>
                <a:cubicBezTo>
                  <a:pt x="162" y="1111"/>
                  <a:pt x="128" y="1100"/>
                  <a:pt x="96" y="1085"/>
                </a:cubicBezTo>
                <a:cubicBezTo>
                  <a:pt x="1" y="1040"/>
                  <a:pt x="0" y="963"/>
                  <a:pt x="54" y="909"/>
                </a:cubicBezTo>
                <a:cubicBezTo>
                  <a:pt x="113" y="850"/>
                  <a:pt x="184" y="809"/>
                  <a:pt x="259" y="774"/>
                </a:cubicBezTo>
                <a:cubicBezTo>
                  <a:pt x="292" y="759"/>
                  <a:pt x="327" y="746"/>
                  <a:pt x="361" y="732"/>
                </a:cubicBezTo>
                <a:cubicBezTo>
                  <a:pt x="425" y="707"/>
                  <a:pt x="443" y="642"/>
                  <a:pt x="396" y="595"/>
                </a:cubicBezTo>
                <a:cubicBezTo>
                  <a:pt x="299" y="498"/>
                  <a:pt x="263" y="381"/>
                  <a:pt x="268" y="251"/>
                </a:cubicBezTo>
                <a:cubicBezTo>
                  <a:pt x="274" y="114"/>
                  <a:pt x="354" y="41"/>
                  <a:pt x="480" y="10"/>
                </a:cubicBezTo>
                <a:cubicBezTo>
                  <a:pt x="507" y="3"/>
                  <a:pt x="534" y="0"/>
                  <a:pt x="560" y="0"/>
                </a:cubicBezTo>
                <a:cubicBezTo>
                  <a:pt x="586" y="0"/>
                  <a:pt x="612" y="3"/>
                  <a:pt x="639" y="10"/>
                </a:cubicBezTo>
                <a:cubicBezTo>
                  <a:pt x="766" y="41"/>
                  <a:pt x="846" y="114"/>
                  <a:pt x="851" y="251"/>
                </a:cubicBezTo>
                <a:cubicBezTo>
                  <a:pt x="856" y="381"/>
                  <a:pt x="820" y="500"/>
                  <a:pt x="723" y="595"/>
                </a:cubicBezTo>
                <a:cubicBezTo>
                  <a:pt x="676" y="642"/>
                  <a:pt x="694" y="707"/>
                  <a:pt x="758" y="732"/>
                </a:cubicBezTo>
                <a:cubicBezTo>
                  <a:pt x="792" y="746"/>
                  <a:pt x="827" y="759"/>
                  <a:pt x="860" y="774"/>
                </a:cubicBezTo>
                <a:cubicBezTo>
                  <a:pt x="936" y="809"/>
                  <a:pt x="1007" y="850"/>
                  <a:pt x="1066" y="909"/>
                </a:cubicBezTo>
                <a:cubicBezTo>
                  <a:pt x="1102" y="945"/>
                  <a:pt x="1118" y="1040"/>
                  <a:pt x="1023" y="1085"/>
                </a:cubicBezTo>
                <a:close/>
              </a:path>
            </a:pathLst>
          </a:custGeom>
          <a:noFill/>
          <a:ln w="74520">
            <a:solidFill>
              <a:srgbClr val="FCD06A"/>
            </a:solidFill>
            <a:round/>
          </a:ln>
        </p:spPr>
        <p:style>
          <a:lnRef idx="0">
            <a:scrgbClr r="0" g="0" b="0"/>
          </a:lnRef>
          <a:fillRef idx="0">
            <a:scrgbClr r="0" g="0" b="0"/>
          </a:fillRef>
          <a:effectRef idx="0">
            <a:scrgbClr r="0" g="0" b="0"/>
          </a:effectRef>
          <a:fontRef idx="minor"/>
        </p:style>
      </p:sp>
      <p:pic>
        <p:nvPicPr>
          <p:cNvPr id="6" name="Picture 10">
            <a:extLst>
              <a:ext uri="{FF2B5EF4-FFF2-40B4-BE49-F238E27FC236}">
                <a16:creationId xmlns:a16="http://schemas.microsoft.com/office/drawing/2014/main" xmlns="" id="{BC9CB519-4D5E-27C2-582A-F537CC092FB4}"/>
              </a:ext>
            </a:extLst>
          </p:cNvPr>
          <p:cNvPicPr/>
          <p:nvPr/>
        </p:nvPicPr>
        <p:blipFill>
          <a:blip r:embed="rId3"/>
          <a:stretch/>
        </p:blipFill>
        <p:spPr>
          <a:xfrm>
            <a:off x="3829987" y="2867486"/>
            <a:ext cx="1345695" cy="1161453"/>
          </a:xfrm>
          <a:prstGeom prst="rect">
            <a:avLst/>
          </a:prstGeom>
          <a:ln>
            <a:noFill/>
          </a:ln>
        </p:spPr>
      </p:pic>
    </p:spTree>
    <p:extLst>
      <p:ext uri="{BB962C8B-B14F-4D97-AF65-F5344CB8AC3E}">
        <p14:creationId xmlns:p14="http://schemas.microsoft.com/office/powerpoint/2010/main" val="406211196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07" name="CustomShape 1"/>
          <p:cNvSpPr/>
          <p:nvPr/>
        </p:nvSpPr>
        <p:spPr>
          <a:xfrm>
            <a:off x="574109" y="2833600"/>
            <a:ext cx="8496000" cy="3258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600" b="0" strike="noStrike" spc="-1" dirty="0">
                <a:solidFill>
                  <a:srgbClr val="000000"/>
                </a:solidFill>
                <a:latin typeface="Berlin Sans FB" pitchFamily="34" charset="0"/>
              </a:rPr>
              <a:t>Un  microbo  è  definito  dalla  legge  agente  biologico quando  ha  la  </a:t>
            </a:r>
            <a:r>
              <a:rPr lang="it-IT" sz="2600" b="0" strike="noStrike" spc="-1" dirty="0">
                <a:solidFill>
                  <a:srgbClr val="FF0000"/>
                </a:solidFill>
                <a:latin typeface="Berlin Sans FB" pitchFamily="34" charset="0"/>
              </a:rPr>
              <a:t>capacità  di  provocare infezioni, allergie o intossicazioni</a:t>
            </a:r>
            <a:r>
              <a:rPr lang="it-IT" sz="2600" b="0" strike="noStrike" spc="-1" dirty="0">
                <a:solidFill>
                  <a:srgbClr val="000000"/>
                </a:solidFill>
                <a:latin typeface="Berlin Sans FB" pitchFamily="34" charset="0"/>
              </a:rPr>
              <a:t>. </a:t>
            </a:r>
            <a:endParaRPr lang="it-IT" sz="2600" b="0" strike="noStrike" spc="-1" dirty="0">
              <a:latin typeface="Berlin Sans FB" pitchFamily="34" charset="0"/>
            </a:endParaRPr>
          </a:p>
          <a:p>
            <a:pPr>
              <a:lnSpc>
                <a:spcPct val="100000"/>
              </a:lnSpc>
            </a:pPr>
            <a:r>
              <a:rPr lang="it-IT" sz="2600" b="0" strike="noStrike" spc="-1" dirty="0">
                <a:solidFill>
                  <a:srgbClr val="000000"/>
                </a:solidFill>
                <a:latin typeface="Berlin Sans FB" pitchFamily="34" charset="0"/>
              </a:rPr>
              <a:t>Molte infezioni possono essere per esempio contratte in seguito a ferite casuali con aghi e strumenti  taglienti  contaminati  da  materiale  biologico  infetto;  oppure  per  contatto  di materiale infetto con mucose o pelle non integra.</a:t>
            </a:r>
            <a:endParaRPr lang="it-IT" sz="2600" b="0" strike="noStrike" spc="-1" dirty="0">
              <a:latin typeface="Berlin Sans FB" pitchFamily="34" charset="0"/>
            </a:endParaRPr>
          </a:p>
        </p:txBody>
      </p:sp>
      <p:pic>
        <p:nvPicPr>
          <p:cNvPr id="1408" name="Picture 2"/>
          <p:cNvPicPr/>
          <p:nvPr/>
        </p:nvPicPr>
        <p:blipFill>
          <a:blip r:embed="rId3"/>
          <a:stretch/>
        </p:blipFill>
        <p:spPr>
          <a:xfrm>
            <a:off x="2843820" y="216000"/>
            <a:ext cx="3279889" cy="2610327"/>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09" name="Picture 1"/>
          <p:cNvPicPr/>
          <p:nvPr/>
        </p:nvPicPr>
        <p:blipFill>
          <a:blip r:embed="rId3"/>
          <a:stretch/>
        </p:blipFill>
        <p:spPr>
          <a:xfrm>
            <a:off x="1320799" y="139497"/>
            <a:ext cx="7539793" cy="5928793"/>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11" name="CustomShape 1"/>
          <p:cNvSpPr/>
          <p:nvPr/>
        </p:nvSpPr>
        <p:spPr>
          <a:xfrm>
            <a:off x="360360" y="433440"/>
            <a:ext cx="8422920" cy="3382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strike="noStrike" spc="-1" dirty="0">
                <a:solidFill>
                  <a:srgbClr val="000000"/>
                </a:solidFill>
                <a:latin typeface="Berlin Sans FB" pitchFamily="34" charset="0"/>
              </a:rPr>
              <a:t>Riguardo al rischio di ferirsi o pungersi, non bisogna dimenticare che la puntura d’ago o il taglio con strumenti chirurgici  contaminati con materiale biologico proveniente da pazienti potenzialmente infetti, costituisce la </a:t>
            </a:r>
            <a:r>
              <a:rPr lang="it-IT" sz="2400" strike="noStrike" spc="-1" dirty="0">
                <a:solidFill>
                  <a:srgbClr val="FF0000"/>
                </a:solidFill>
                <a:latin typeface="Berlin Sans FB" pitchFamily="34" charset="0"/>
              </a:rPr>
              <a:t>principale causa di trasmissione di malattie  infettive  quali  l’epatite  virale  B,  C  e  l’HIV </a:t>
            </a:r>
          </a:p>
          <a:p>
            <a:pPr>
              <a:lnSpc>
                <a:spcPct val="100000"/>
              </a:lnSpc>
            </a:pPr>
            <a:r>
              <a:rPr lang="it-IT" sz="2400" strike="noStrike" spc="-1" dirty="0">
                <a:solidFill>
                  <a:srgbClr val="000000"/>
                </a:solidFill>
                <a:latin typeface="Berlin Sans FB" pitchFamily="34" charset="0"/>
              </a:rPr>
              <a:t>Ecco  allora  come  sia importantissimo  non  dimenticare  mai,  dopo  l’uso,  di   gettare  le  siringhe  negli appositi contenitori e di sanificare con cura le superfici</a:t>
            </a:r>
            <a:endParaRPr lang="it-IT" sz="2400" strike="noStrike" spc="-1" dirty="0">
              <a:latin typeface="Berlin Sans FB" pitchFamily="34" charset="0"/>
            </a:endParaRPr>
          </a:p>
        </p:txBody>
      </p:sp>
      <p:pic>
        <p:nvPicPr>
          <p:cNvPr id="1412" name="Picture 2"/>
          <p:cNvPicPr/>
          <p:nvPr/>
        </p:nvPicPr>
        <p:blipFill>
          <a:blip r:embed="rId3"/>
          <a:stretch/>
        </p:blipFill>
        <p:spPr>
          <a:xfrm>
            <a:off x="3426690" y="3989723"/>
            <a:ext cx="5440145" cy="24018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13" name="Picture 1"/>
          <p:cNvPicPr/>
          <p:nvPr/>
        </p:nvPicPr>
        <p:blipFill>
          <a:blip r:embed="rId3"/>
          <a:stretch/>
        </p:blipFill>
        <p:spPr>
          <a:xfrm>
            <a:off x="468360" y="333360"/>
            <a:ext cx="3242880" cy="3816000"/>
          </a:xfrm>
          <a:prstGeom prst="rect">
            <a:avLst/>
          </a:prstGeom>
          <a:ln>
            <a:noFill/>
          </a:ln>
        </p:spPr>
      </p:pic>
      <p:pic>
        <p:nvPicPr>
          <p:cNvPr id="1414" name="Picture 2"/>
          <p:cNvPicPr/>
          <p:nvPr/>
        </p:nvPicPr>
        <p:blipFill>
          <a:blip r:embed="rId4"/>
          <a:stretch/>
        </p:blipFill>
        <p:spPr>
          <a:xfrm>
            <a:off x="2556000" y="4149720"/>
            <a:ext cx="3311280" cy="2285640"/>
          </a:xfrm>
          <a:prstGeom prst="rect">
            <a:avLst/>
          </a:prstGeom>
          <a:ln>
            <a:noFill/>
          </a:ln>
        </p:spPr>
      </p:pic>
      <p:pic>
        <p:nvPicPr>
          <p:cNvPr id="1415" name="Picture 3"/>
          <p:cNvPicPr/>
          <p:nvPr/>
        </p:nvPicPr>
        <p:blipFill>
          <a:blip r:embed="rId5"/>
          <a:stretch/>
        </p:blipFill>
        <p:spPr>
          <a:xfrm>
            <a:off x="5796000" y="404640"/>
            <a:ext cx="3024000" cy="36302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16" name="CustomShape 1"/>
          <p:cNvSpPr/>
          <p:nvPr/>
        </p:nvSpPr>
        <p:spPr>
          <a:xfrm>
            <a:off x="539640" y="404640"/>
            <a:ext cx="8135640" cy="2199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0" strike="noStrike" spc="-1" dirty="0">
                <a:solidFill>
                  <a:srgbClr val="FF0000"/>
                </a:solidFill>
                <a:latin typeface="Berlin Sans FB" pitchFamily="34" charset="0"/>
              </a:rPr>
              <a:t>Le infezioni più comuni trasmissibili per via area sono: </a:t>
            </a:r>
          </a:p>
          <a:p>
            <a:pPr>
              <a:lnSpc>
                <a:spcPct val="100000"/>
              </a:lnSpc>
            </a:pPr>
            <a:r>
              <a:rPr lang="it-IT" sz="2400" b="0" strike="noStrike" spc="-1" dirty="0">
                <a:solidFill>
                  <a:srgbClr val="FF0000"/>
                </a:solidFill>
                <a:latin typeface="Berlin Sans FB" pitchFamily="34" charset="0"/>
              </a:rPr>
              <a:t>varicella, parotite, pertosse, rosolia, morbillo, infezione meningococcica, influenza, tubercolosi</a:t>
            </a:r>
          </a:p>
          <a:p>
            <a:pPr>
              <a:lnSpc>
                <a:spcPct val="100000"/>
              </a:lnSpc>
            </a:pPr>
            <a:r>
              <a:rPr lang="it-IT" sz="2400" b="0" strike="noStrike" spc="-1" dirty="0">
                <a:solidFill>
                  <a:srgbClr val="000000"/>
                </a:solidFill>
                <a:latin typeface="Berlin Sans FB" pitchFamily="34" charset="0"/>
              </a:rPr>
              <a:t>E’ necessario evitare che le particelle sospese rimangano a lungo negli ambienti, effettuando frequenti ricambi d’aria. </a:t>
            </a:r>
            <a:endParaRPr lang="it-IT" sz="2400" b="0" strike="noStrike" spc="-1" dirty="0">
              <a:latin typeface="Berlin Sans FB" pitchFamily="34" charset="0"/>
            </a:endParaRPr>
          </a:p>
        </p:txBody>
      </p:sp>
      <p:pic>
        <p:nvPicPr>
          <p:cNvPr id="1417" name="Picture 2"/>
          <p:cNvPicPr/>
          <p:nvPr/>
        </p:nvPicPr>
        <p:blipFill>
          <a:blip r:embed="rId3"/>
          <a:stretch/>
        </p:blipFill>
        <p:spPr>
          <a:xfrm>
            <a:off x="2340000" y="2492280"/>
            <a:ext cx="3863520" cy="382068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18" name="CustomShape 1"/>
          <p:cNvSpPr/>
          <p:nvPr/>
        </p:nvSpPr>
        <p:spPr>
          <a:xfrm>
            <a:off x="431640" y="720720"/>
            <a:ext cx="8206920" cy="1461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0" strike="noStrike" spc="-1" dirty="0">
                <a:solidFill>
                  <a:srgbClr val="000000"/>
                </a:solidFill>
                <a:latin typeface="Berlin Sans FB" pitchFamily="34" charset="0"/>
              </a:rPr>
              <a:t>Gli agenti biologici più facilmente coinvolti al contagio per via cutanea sono: </a:t>
            </a:r>
            <a:endParaRPr lang="it-IT" sz="2400" b="0" strike="noStrike" spc="-1" dirty="0">
              <a:latin typeface="Berlin Sans FB" pitchFamily="34" charset="0"/>
            </a:endParaRPr>
          </a:p>
          <a:p>
            <a:pPr>
              <a:lnSpc>
                <a:spcPct val="100000"/>
              </a:lnSpc>
            </a:pPr>
            <a:r>
              <a:rPr lang="it-IT" sz="2400" b="0" strike="noStrike" spc="-1" dirty="0">
                <a:solidFill>
                  <a:srgbClr val="000000"/>
                </a:solidFill>
                <a:latin typeface="Berlin Sans FB" pitchFamily="34" charset="0"/>
              </a:rPr>
              <a:t>Salmonelle, leptospire, herpes virus, scabbia.</a:t>
            </a:r>
            <a:endParaRPr lang="it-IT" sz="2400" b="0" strike="noStrike" spc="-1" dirty="0">
              <a:latin typeface="Berlin Sans FB" pitchFamily="34" charset="0"/>
            </a:endParaRPr>
          </a:p>
        </p:txBody>
      </p:sp>
      <p:sp>
        <p:nvSpPr>
          <p:cNvPr id="1419" name="CustomShape 2"/>
          <p:cNvSpPr/>
          <p:nvPr/>
        </p:nvSpPr>
        <p:spPr>
          <a:xfrm>
            <a:off x="503280" y="2592360"/>
            <a:ext cx="8064000" cy="3168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0" strike="noStrike" spc="-1" dirty="0" smtClean="0">
                <a:solidFill>
                  <a:srgbClr val="FF0000"/>
                </a:solidFill>
                <a:latin typeface="Berlin Sans FB" pitchFamily="34" charset="0"/>
              </a:rPr>
              <a:t>Attraverso  Goccioline emesse  </a:t>
            </a:r>
            <a:r>
              <a:rPr lang="it-IT" sz="2400" b="0" strike="noStrike" spc="-1" dirty="0">
                <a:solidFill>
                  <a:srgbClr val="FF0000"/>
                </a:solidFill>
                <a:latin typeface="Berlin Sans FB" pitchFamily="34" charset="0"/>
              </a:rPr>
              <a:t>dal  paziente  mentre  parla  o  con  la  tosse</a:t>
            </a:r>
            <a:r>
              <a:rPr lang="it-IT" sz="2400" b="0" strike="noStrike" spc="-1" dirty="0">
                <a:solidFill>
                  <a:srgbClr val="000000"/>
                </a:solidFill>
                <a:latin typeface="Berlin Sans FB" pitchFamily="34" charset="0"/>
              </a:rPr>
              <a:t>, oppure ancora  durante  manovre  invasive  (es.  broncoscopia, aspirazione  endotracheale),  possono essere  trasmessi  alcuni  virus  (es.  virus  dell’influenza,  parotitico,  della  rosolia),  o  malattie quali  difterite, pertosse, polmonite e la stessa meningite epidemica. Perché si verifichi il contagio è però necessario un contatto molto ravvicinato. </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20" name="Immagine 1419"/>
          <p:cNvPicPr/>
          <p:nvPr/>
        </p:nvPicPr>
        <p:blipFill>
          <a:blip r:embed="rId3"/>
          <a:stretch/>
        </p:blipFill>
        <p:spPr>
          <a:xfrm>
            <a:off x="877454" y="979200"/>
            <a:ext cx="7902585" cy="4525673"/>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21" name="Immagine 1420"/>
          <p:cNvPicPr/>
          <p:nvPr/>
        </p:nvPicPr>
        <p:blipFill>
          <a:blip r:embed="rId3"/>
          <a:stretch/>
        </p:blipFill>
        <p:spPr>
          <a:xfrm>
            <a:off x="526472" y="2816640"/>
            <a:ext cx="3420113" cy="2698865"/>
          </a:xfrm>
          <a:prstGeom prst="rect">
            <a:avLst/>
          </a:prstGeom>
          <a:ln>
            <a:noFill/>
          </a:ln>
        </p:spPr>
      </p:pic>
      <p:sp>
        <p:nvSpPr>
          <p:cNvPr id="1422" name="CustomShape 1"/>
          <p:cNvSpPr/>
          <p:nvPr/>
        </p:nvSpPr>
        <p:spPr>
          <a:xfrm>
            <a:off x="1929686" y="382796"/>
            <a:ext cx="5588713" cy="516240"/>
          </a:xfrm>
          <a:custGeom>
            <a:avLst/>
            <a:gdLst/>
            <a:ahLst/>
            <a:cxnLst/>
            <a:rect l="l" t="t" r="r" b="b"/>
            <a:pathLst>
              <a:path w="11714" h="1437">
                <a:moveTo>
                  <a:pt x="0" y="0"/>
                </a:moveTo>
                <a:lnTo>
                  <a:pt x="11714" y="0"/>
                </a:lnTo>
                <a:lnTo>
                  <a:pt x="11714" y="1437"/>
                </a:lnTo>
                <a:lnTo>
                  <a:pt x="0" y="1437"/>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800" b="1" strike="noStrike" spc="-1" dirty="0">
                <a:solidFill>
                  <a:srgbClr val="00B0F0"/>
                </a:solidFill>
                <a:latin typeface="Berlin Sans FB" pitchFamily="34" charset="0"/>
              </a:rPr>
              <a:t>Malattia da COVID 19</a:t>
            </a:r>
            <a:r>
              <a:rPr lang="it-IT" sz="1640" b="1" strike="noStrike" spc="-1" dirty="0">
                <a:solidFill>
                  <a:srgbClr val="00B0F0"/>
                </a:solidFill>
                <a:latin typeface="Berlin Sans FB" pitchFamily="34" charset="0"/>
              </a:rPr>
              <a:t> </a:t>
            </a:r>
          </a:p>
        </p:txBody>
      </p:sp>
      <p:sp>
        <p:nvSpPr>
          <p:cNvPr id="1423" name="CustomShape 2"/>
          <p:cNvSpPr/>
          <p:nvPr/>
        </p:nvSpPr>
        <p:spPr>
          <a:xfrm>
            <a:off x="703800" y="1280415"/>
            <a:ext cx="3672360" cy="1085400"/>
          </a:xfrm>
          <a:custGeom>
            <a:avLst/>
            <a:gdLst/>
            <a:ahLst/>
            <a:cxnLst/>
            <a:rect l="l" t="t" r="r" b="b"/>
            <a:pathLst>
              <a:path w="11245" h="3300">
                <a:moveTo>
                  <a:pt x="0" y="0"/>
                </a:moveTo>
                <a:lnTo>
                  <a:pt x="11245" y="0"/>
                </a:lnTo>
                <a:lnTo>
                  <a:pt x="11245" y="3300"/>
                </a:lnTo>
                <a:lnTo>
                  <a:pt x="0" y="330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640" b="0" strike="noStrike" spc="-1" dirty="0" smtClean="0">
                <a:solidFill>
                  <a:srgbClr val="FF0000"/>
                </a:solidFill>
                <a:latin typeface="Berlin Sans FB" pitchFamily="34" charset="0"/>
              </a:rPr>
              <a:t>CO</a:t>
            </a:r>
            <a:r>
              <a:rPr lang="it-IT" sz="1640" spc="-1" dirty="0">
                <a:solidFill>
                  <a:srgbClr val="000000"/>
                </a:solidFill>
                <a:latin typeface="Berlin Sans FB" pitchFamily="34" charset="0"/>
              </a:rPr>
              <a:t> </a:t>
            </a:r>
            <a:r>
              <a:rPr lang="it-IT" sz="1640" spc="-1" dirty="0" smtClean="0">
                <a:solidFill>
                  <a:srgbClr val="000000"/>
                </a:solidFill>
                <a:latin typeface="Berlin Sans FB" pitchFamily="34" charset="0"/>
              </a:rPr>
              <a:t>               </a:t>
            </a:r>
            <a:r>
              <a:rPr lang="it-IT" sz="1640" b="0" strike="noStrike" spc="-1" dirty="0" smtClean="0">
                <a:solidFill>
                  <a:srgbClr val="000000"/>
                </a:solidFill>
                <a:latin typeface="Berlin Sans FB" pitchFamily="34" charset="0"/>
              </a:rPr>
              <a:t>Corona</a:t>
            </a:r>
            <a:endParaRPr lang="it-IT" sz="1640" b="0" strike="noStrike" spc="-1" dirty="0">
              <a:latin typeface="Berlin Sans FB" pitchFamily="34" charset="0"/>
            </a:endParaRPr>
          </a:p>
          <a:p>
            <a:pPr>
              <a:lnSpc>
                <a:spcPct val="100000"/>
              </a:lnSpc>
            </a:pPr>
            <a:r>
              <a:rPr lang="it-IT" sz="1640" b="0" strike="noStrike" spc="-1" dirty="0">
                <a:solidFill>
                  <a:srgbClr val="FF0000"/>
                </a:solidFill>
                <a:latin typeface="Berlin Sans FB" pitchFamily="34" charset="0"/>
              </a:rPr>
              <a:t>VI</a:t>
            </a:r>
            <a:r>
              <a:rPr lang="it-IT" sz="1640" b="0" strike="noStrike" spc="-1" dirty="0">
                <a:solidFill>
                  <a:srgbClr val="000000"/>
                </a:solidFill>
                <a:latin typeface="Berlin Sans FB" pitchFamily="34" charset="0"/>
              </a:rPr>
              <a:t>	</a:t>
            </a:r>
            <a:r>
              <a:rPr lang="it-IT" sz="1640" b="0" strike="noStrike" spc="-1" dirty="0" smtClean="0">
                <a:solidFill>
                  <a:srgbClr val="000000"/>
                </a:solidFill>
                <a:latin typeface="Berlin Sans FB" pitchFamily="34" charset="0"/>
              </a:rPr>
              <a:t>    Virus</a:t>
            </a:r>
            <a:endParaRPr lang="it-IT" sz="1640" b="0" strike="noStrike" spc="-1" dirty="0">
              <a:latin typeface="Berlin Sans FB" pitchFamily="34" charset="0"/>
            </a:endParaRPr>
          </a:p>
          <a:p>
            <a:pPr>
              <a:lnSpc>
                <a:spcPct val="100000"/>
              </a:lnSpc>
            </a:pPr>
            <a:r>
              <a:rPr lang="it-IT" sz="1640" b="0" strike="noStrike" spc="-1" dirty="0">
                <a:solidFill>
                  <a:srgbClr val="FF0000"/>
                </a:solidFill>
                <a:latin typeface="Berlin Sans FB" pitchFamily="34" charset="0"/>
              </a:rPr>
              <a:t>D</a:t>
            </a:r>
            <a:r>
              <a:rPr lang="it-IT" sz="1640" b="0" strike="noStrike" spc="-1" dirty="0">
                <a:solidFill>
                  <a:srgbClr val="000000"/>
                </a:solidFill>
                <a:latin typeface="Berlin Sans FB" pitchFamily="34" charset="0"/>
              </a:rPr>
              <a:t>	</a:t>
            </a:r>
            <a:r>
              <a:rPr lang="it-IT" sz="1640" b="0" strike="noStrike" spc="-1" dirty="0" smtClean="0">
                <a:solidFill>
                  <a:srgbClr val="000000"/>
                </a:solidFill>
                <a:latin typeface="Berlin Sans FB" pitchFamily="34" charset="0"/>
              </a:rPr>
              <a:t>    </a:t>
            </a:r>
            <a:r>
              <a:rPr lang="it-IT" sz="1640" b="0" strike="noStrike" spc="-1" dirty="0" err="1" smtClean="0">
                <a:solidFill>
                  <a:srgbClr val="000000"/>
                </a:solidFill>
                <a:latin typeface="Berlin Sans FB" pitchFamily="34" charset="0"/>
              </a:rPr>
              <a:t>Disease</a:t>
            </a:r>
            <a:endParaRPr lang="it-IT" sz="1640" b="0" strike="noStrike" spc="-1" dirty="0">
              <a:latin typeface="Berlin Sans FB" pitchFamily="34" charset="0"/>
            </a:endParaRPr>
          </a:p>
          <a:p>
            <a:pPr>
              <a:lnSpc>
                <a:spcPct val="100000"/>
              </a:lnSpc>
            </a:pPr>
            <a:r>
              <a:rPr lang="it-IT" sz="1640" b="0" strike="noStrike" spc="-1" dirty="0">
                <a:solidFill>
                  <a:srgbClr val="FF0000"/>
                </a:solidFill>
                <a:latin typeface="Berlin Sans FB" pitchFamily="34" charset="0"/>
              </a:rPr>
              <a:t>19</a:t>
            </a:r>
            <a:r>
              <a:rPr lang="it-IT" sz="1640" b="0" strike="noStrike" spc="-1" dirty="0">
                <a:solidFill>
                  <a:srgbClr val="000000"/>
                </a:solidFill>
                <a:latin typeface="Berlin Sans FB" pitchFamily="34" charset="0"/>
              </a:rPr>
              <a:t>	</a:t>
            </a:r>
            <a:r>
              <a:rPr lang="it-IT" sz="1640" b="0" strike="noStrike" spc="-1" dirty="0" smtClean="0">
                <a:solidFill>
                  <a:srgbClr val="000000"/>
                </a:solidFill>
                <a:latin typeface="Berlin Sans FB" pitchFamily="34" charset="0"/>
              </a:rPr>
              <a:t>    Anno </a:t>
            </a:r>
            <a:r>
              <a:rPr lang="it-IT" sz="1640" b="0" strike="noStrike" spc="-1" dirty="0">
                <a:solidFill>
                  <a:srgbClr val="000000"/>
                </a:solidFill>
                <a:latin typeface="Berlin Sans FB" pitchFamily="34" charset="0"/>
              </a:rPr>
              <a:t>di scoperta</a:t>
            </a:r>
            <a:endParaRPr lang="it-IT" sz="1640" b="0" strike="noStrike" spc="-1" dirty="0">
              <a:latin typeface="Berlin Sans FB" pitchFamily="34" charset="0"/>
            </a:endParaRPr>
          </a:p>
        </p:txBody>
      </p:sp>
      <p:sp>
        <p:nvSpPr>
          <p:cNvPr id="1424" name="CustomShape 3"/>
          <p:cNvSpPr/>
          <p:nvPr/>
        </p:nvSpPr>
        <p:spPr>
          <a:xfrm>
            <a:off x="4593002" y="2693425"/>
            <a:ext cx="4385160" cy="2826720"/>
          </a:xfrm>
          <a:custGeom>
            <a:avLst/>
            <a:gdLst/>
            <a:ahLst/>
            <a:cxnLst/>
            <a:rect l="l" t="t" r="r" b="b"/>
            <a:pathLst>
              <a:path w="13430" h="5586">
                <a:moveTo>
                  <a:pt x="0" y="0"/>
                </a:moveTo>
                <a:lnTo>
                  <a:pt x="13430" y="0"/>
                </a:lnTo>
                <a:lnTo>
                  <a:pt x="13430" y="5586"/>
                </a:lnTo>
                <a:lnTo>
                  <a:pt x="0" y="5586"/>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640" b="0" strike="noStrike" spc="-1" dirty="0">
                <a:solidFill>
                  <a:srgbClr val="000000"/>
                </a:solidFill>
                <a:latin typeface="Berlin Sans FB" pitchFamily="34" charset="0"/>
              </a:rPr>
              <a:t>Appartiene ad una vasta gamma di virus respiratori che possono dare una sintomatologia da lieve, moderata a grave.</a:t>
            </a:r>
            <a:endParaRPr lang="it-IT" sz="1640" b="0" strike="noStrike" spc="-1" dirty="0">
              <a:latin typeface="Berlin Sans FB" pitchFamily="34" charset="0"/>
            </a:endParaRPr>
          </a:p>
          <a:p>
            <a:pPr>
              <a:lnSpc>
                <a:spcPct val="100000"/>
              </a:lnSpc>
            </a:pPr>
            <a:endParaRPr lang="it-IT" sz="1640" b="0" strike="noStrike" spc="-1" dirty="0">
              <a:latin typeface="Berlin Sans FB" pitchFamily="34" charset="0"/>
            </a:endParaRPr>
          </a:p>
          <a:p>
            <a:pPr>
              <a:lnSpc>
                <a:spcPct val="100000"/>
              </a:lnSpc>
            </a:pPr>
            <a:r>
              <a:rPr lang="it-IT" sz="1640" b="0" strike="noStrike" spc="-1" dirty="0">
                <a:solidFill>
                  <a:srgbClr val="000000"/>
                </a:solidFill>
                <a:latin typeface="Berlin Sans FB" pitchFamily="34" charset="0"/>
              </a:rPr>
              <a:t>Si trasmette con la saliva, con la tosse, con gli starnuti.</a:t>
            </a:r>
            <a:endParaRPr lang="it-IT" sz="1640" b="0" strike="noStrike" spc="-1" dirty="0">
              <a:latin typeface="Berlin Sans FB" pitchFamily="34" charset="0"/>
            </a:endParaRPr>
          </a:p>
          <a:p>
            <a:pPr>
              <a:lnSpc>
                <a:spcPct val="100000"/>
              </a:lnSpc>
            </a:pPr>
            <a:endParaRPr lang="it-IT" sz="1640" b="0" strike="noStrike" spc="-1" dirty="0">
              <a:latin typeface="Berlin Sans FB" pitchFamily="34" charset="0"/>
            </a:endParaRPr>
          </a:p>
          <a:p>
            <a:pPr>
              <a:lnSpc>
                <a:spcPct val="100000"/>
              </a:lnSpc>
            </a:pPr>
            <a:r>
              <a:rPr lang="it-IT" sz="1640" b="0" strike="noStrike" spc="-1" dirty="0">
                <a:solidFill>
                  <a:srgbClr val="000000"/>
                </a:solidFill>
                <a:latin typeface="Berlin Sans FB" pitchFamily="34" charset="0"/>
              </a:rPr>
              <a:t>Contagio per via aerea e da contatto</a:t>
            </a:r>
            <a:endParaRPr lang="it-IT" sz="1640" b="0" strike="noStrike" spc="-1" dirty="0">
              <a:latin typeface="Berlin Sans FB" pitchFamily="34" charset="0"/>
            </a:endParaRPr>
          </a:p>
          <a:p>
            <a:pPr>
              <a:lnSpc>
                <a:spcPct val="100000"/>
              </a:lnSpc>
            </a:pPr>
            <a:r>
              <a:rPr lang="it-IT" sz="1640" b="0" strike="noStrike" spc="-1" dirty="0">
                <a:solidFill>
                  <a:srgbClr val="000000"/>
                </a:solidFill>
                <a:latin typeface="Berlin Sans FB" pitchFamily="34" charset="0"/>
              </a:rPr>
              <a:t> </a:t>
            </a:r>
            <a:endParaRPr lang="it-IT" sz="1640" b="0" strike="noStrike" spc="-1" dirty="0">
              <a:latin typeface="Berlin Sans FB" pitchFamily="34" charset="0"/>
            </a:endParaRPr>
          </a:p>
          <a:p>
            <a:pPr>
              <a:lnSpc>
                <a:spcPct val="100000"/>
              </a:lnSpc>
            </a:pPr>
            <a:r>
              <a:rPr lang="it-IT" sz="1640" b="0" strike="noStrike" spc="-1" dirty="0">
                <a:solidFill>
                  <a:srgbClr val="000000"/>
                </a:solidFill>
                <a:latin typeface="Berlin Sans FB" pitchFamily="34" charset="0"/>
              </a:rPr>
              <a:t>Attenzione alle mani che toccano la bocca, il naso gli occhi</a:t>
            </a:r>
            <a:endParaRPr lang="it-IT" sz="1640" b="0" strike="noStrike" spc="-1" dirty="0">
              <a:latin typeface="Berlin Sans FB" pitchFamily="34" charset="0"/>
            </a:endParaRPr>
          </a:p>
        </p:txBody>
      </p:sp>
      <p:sp>
        <p:nvSpPr>
          <p:cNvPr id="1425" name="CustomShape 4"/>
          <p:cNvSpPr/>
          <p:nvPr/>
        </p:nvSpPr>
        <p:spPr>
          <a:xfrm>
            <a:off x="4724042" y="2142386"/>
            <a:ext cx="4123080" cy="3124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r>
              <a:rPr lang="it-IT" sz="1640" b="0" strike="noStrike" spc="-1" dirty="0" smtClean="0">
                <a:solidFill>
                  <a:srgbClr val="000000"/>
                </a:solidFill>
                <a:latin typeface="Berlin Sans FB" pitchFamily="34" charset="0"/>
              </a:rPr>
              <a:t>Virus </a:t>
            </a:r>
            <a:r>
              <a:rPr lang="it-IT" sz="1800" b="1" strike="noStrike" spc="-1" dirty="0">
                <a:solidFill>
                  <a:srgbClr val="000000"/>
                </a:solidFill>
                <a:latin typeface="Berlin Sans FB" pitchFamily="34" charset="0"/>
              </a:rPr>
              <a:t>SARS-CoV-2</a:t>
            </a:r>
            <a:endParaRPr lang="it-IT" sz="18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357745" y="4142017"/>
            <a:ext cx="6479622" cy="1013938"/>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3</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4928" y="646322"/>
            <a:ext cx="3746376" cy="2710446"/>
          </a:xfrm>
          <a:prstGeom prst="rect">
            <a:avLst/>
          </a:prstGeom>
        </p:spPr>
      </p:pic>
    </p:spTree>
    <p:extLst>
      <p:ext uri="{BB962C8B-B14F-4D97-AF65-F5344CB8AC3E}">
        <p14:creationId xmlns:p14="http://schemas.microsoft.com/office/powerpoint/2010/main" val="385499687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56" name="CustomShape 1"/>
          <p:cNvSpPr/>
          <p:nvPr/>
        </p:nvSpPr>
        <p:spPr>
          <a:xfrm>
            <a:off x="2075073" y="239702"/>
            <a:ext cx="4827960" cy="916200"/>
          </a:xfrm>
          <a:custGeom>
            <a:avLst/>
            <a:gdLst/>
            <a:ahLst/>
            <a:cxnLst/>
            <a:rect l="l" t="t" r="r" b="b"/>
            <a:pathLst>
              <a:path w="13424" h="2542">
                <a:moveTo>
                  <a:pt x="0" y="0"/>
                </a:moveTo>
                <a:lnTo>
                  <a:pt x="13424" y="0"/>
                </a:lnTo>
                <a:lnTo>
                  <a:pt x="13424" y="2542"/>
                </a:lnTo>
                <a:lnTo>
                  <a:pt x="0" y="2542"/>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gn="ctr">
              <a:lnSpc>
                <a:spcPct val="100000"/>
              </a:lnSpc>
            </a:pPr>
            <a:r>
              <a:rPr lang="it-IT" sz="3800" b="0" strike="noStrike" spc="-1" dirty="0">
                <a:solidFill>
                  <a:srgbClr val="00B0F0"/>
                </a:solidFill>
                <a:latin typeface="Berlin Sans FB" pitchFamily="34" charset="0"/>
              </a:rPr>
              <a:t>Utilizzo dei DPI</a:t>
            </a:r>
          </a:p>
        </p:txBody>
      </p:sp>
      <p:pic>
        <p:nvPicPr>
          <p:cNvPr id="1457" name="Immagine 1456"/>
          <p:cNvPicPr/>
          <p:nvPr/>
        </p:nvPicPr>
        <p:blipFill>
          <a:blip r:embed="rId3"/>
          <a:stretch/>
        </p:blipFill>
        <p:spPr>
          <a:xfrm>
            <a:off x="1620000" y="1366982"/>
            <a:ext cx="6110836" cy="3824218"/>
          </a:xfrm>
          <a:prstGeom prst="rect">
            <a:avLst/>
          </a:prstGeom>
          <a:ln>
            <a:noFill/>
          </a:ln>
        </p:spPr>
      </p:pic>
      <p:sp>
        <p:nvSpPr>
          <p:cNvPr id="1458" name="CustomShape 2"/>
          <p:cNvSpPr/>
          <p:nvPr/>
        </p:nvSpPr>
        <p:spPr>
          <a:xfrm>
            <a:off x="1620000" y="5497076"/>
            <a:ext cx="5535753" cy="587880"/>
          </a:xfrm>
          <a:custGeom>
            <a:avLst/>
            <a:gdLst/>
            <a:ahLst/>
            <a:cxnLst/>
            <a:rect l="l" t="t" r="r" b="b"/>
            <a:pathLst>
              <a:path w="23813" h="2538">
                <a:moveTo>
                  <a:pt x="0" y="0"/>
                </a:moveTo>
                <a:lnTo>
                  <a:pt x="23813" y="0"/>
                </a:lnTo>
                <a:lnTo>
                  <a:pt x="23813" y="2538"/>
                </a:lnTo>
                <a:lnTo>
                  <a:pt x="0" y="2538"/>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640" b="0" strike="noStrike" spc="-1" dirty="0">
                <a:solidFill>
                  <a:srgbClr val="000000"/>
                </a:solidFill>
                <a:latin typeface="Berlin Sans FB" pitchFamily="34" charset="0"/>
              </a:rPr>
              <a:t>Rimuovere monili e anelli ……</a:t>
            </a:r>
            <a:endParaRPr lang="it-IT" sz="1640" b="0" strike="noStrike" spc="-1" dirty="0">
              <a:latin typeface="Berlin Sans FB" pitchFamily="34" charset="0"/>
            </a:endParaRPr>
          </a:p>
          <a:p>
            <a:pPr>
              <a:lnSpc>
                <a:spcPct val="100000"/>
              </a:lnSpc>
            </a:pPr>
            <a:r>
              <a:rPr lang="it-IT" sz="1640" b="0" strike="noStrike" spc="-1" dirty="0">
                <a:solidFill>
                  <a:srgbClr val="000000"/>
                </a:solidFill>
                <a:latin typeface="Berlin Sans FB" pitchFamily="34" charset="0"/>
              </a:rPr>
              <a:t>Barba</a:t>
            </a:r>
            <a:endParaRPr lang="it-IT" sz="164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59" name="Immagine 1458"/>
          <p:cNvPicPr/>
          <p:nvPr/>
        </p:nvPicPr>
        <p:blipFill>
          <a:blip r:embed="rId3"/>
          <a:stretch/>
        </p:blipFill>
        <p:spPr>
          <a:xfrm>
            <a:off x="1043709" y="260279"/>
            <a:ext cx="7180476" cy="549397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65" name="CustomShape 1"/>
          <p:cNvSpPr/>
          <p:nvPr/>
        </p:nvSpPr>
        <p:spPr>
          <a:xfrm>
            <a:off x="783360" y="332640"/>
            <a:ext cx="7838280" cy="2998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r>
              <a:rPr lang="it-IT" sz="2400" b="1" strike="noStrike" spc="-1" dirty="0">
                <a:solidFill>
                  <a:srgbClr val="00B0F0"/>
                </a:solidFill>
                <a:latin typeface="Berlin Sans FB" pitchFamily="34" charset="0"/>
              </a:rPr>
              <a:t>Legge </a:t>
            </a:r>
            <a:r>
              <a:rPr lang="it-IT" sz="2400" b="1" strike="noStrike" spc="-1" dirty="0" smtClean="0">
                <a:solidFill>
                  <a:srgbClr val="00B0F0"/>
                </a:solidFill>
                <a:latin typeface="Berlin Sans FB" pitchFamily="34" charset="0"/>
              </a:rPr>
              <a:t>italiana n. 9 </a:t>
            </a:r>
            <a:r>
              <a:rPr lang="it-IT" sz="2400" b="1" strike="noStrike" spc="-1" dirty="0">
                <a:solidFill>
                  <a:srgbClr val="00B0F0"/>
                </a:solidFill>
                <a:latin typeface="Berlin Sans FB" pitchFamily="34" charset="0"/>
              </a:rPr>
              <a:t>del 2 marzo 2020</a:t>
            </a:r>
            <a:r>
              <a:rPr lang="it-IT" sz="1000" b="1" strike="noStrike" spc="-1" dirty="0">
                <a:solidFill>
                  <a:srgbClr val="00B0F0"/>
                </a:solidFill>
                <a:latin typeface="Berlin Sans FB" pitchFamily="34" charset="0"/>
              </a:rPr>
              <a:t>  </a:t>
            </a:r>
            <a:r>
              <a:rPr lang="it-IT" sz="1640" b="1" strike="noStrike" spc="-1" dirty="0">
                <a:solidFill>
                  <a:srgbClr val="00B0F0"/>
                </a:solidFill>
                <a:latin typeface="Berlin Sans FB" pitchFamily="34" charset="0"/>
              </a:rPr>
              <a:t>Art. 34 </a:t>
            </a:r>
          </a:p>
          <a:p>
            <a:r>
              <a:rPr lang="it-IT" sz="1640" b="0" strike="noStrike" spc="-1" dirty="0">
                <a:solidFill>
                  <a:srgbClr val="000000"/>
                </a:solidFill>
                <a:latin typeface="Berlin Sans FB" pitchFamily="34" charset="0"/>
              </a:rPr>
              <a:t> </a:t>
            </a:r>
            <a:endParaRPr lang="it-IT" sz="1640" b="0" strike="noStrike" spc="-1" dirty="0">
              <a:latin typeface="Berlin Sans FB" pitchFamily="34" charset="0"/>
            </a:endParaRPr>
          </a:p>
          <a:p>
            <a:r>
              <a:rPr lang="it-IT" sz="2400" strike="noStrike" spc="-1" dirty="0" smtClean="0">
                <a:latin typeface="Berlin Sans FB" pitchFamily="34" charset="0"/>
              </a:rPr>
              <a:t>………….</a:t>
            </a:r>
            <a:r>
              <a:rPr lang="it-IT" sz="2400" strike="noStrike" spc="-1" dirty="0" smtClean="0">
                <a:solidFill>
                  <a:srgbClr val="FF0000"/>
                </a:solidFill>
                <a:latin typeface="Berlin Sans FB" pitchFamily="34" charset="0"/>
              </a:rPr>
              <a:t>è </a:t>
            </a:r>
            <a:r>
              <a:rPr lang="it-IT" sz="2400" strike="noStrike" spc="-1" dirty="0">
                <a:solidFill>
                  <a:srgbClr val="FF0000"/>
                </a:solidFill>
                <a:latin typeface="Berlin Sans FB" pitchFamily="34" charset="0"/>
              </a:rPr>
              <a:t>consentito  fare   ricorso   alle   mascherine   chirurgiche,   quale dispositivo  idoneo  a  proteggere  gli  operatori   sanitari; </a:t>
            </a:r>
          </a:p>
          <a:p>
            <a:endParaRPr lang="it-IT" sz="2400" b="0" strike="noStrike" spc="-1" dirty="0">
              <a:latin typeface="Berlin Sans FB" pitchFamily="34" charset="0"/>
            </a:endParaRPr>
          </a:p>
          <a:p>
            <a:r>
              <a:rPr lang="it-IT" sz="2400" b="0" strike="noStrike" spc="-1" dirty="0">
                <a:solidFill>
                  <a:srgbClr val="000000"/>
                </a:solidFill>
                <a:latin typeface="Berlin Sans FB" pitchFamily="34" charset="0"/>
              </a:rPr>
              <a:t>sono utilizzabili anche mascherine </a:t>
            </a:r>
            <a:r>
              <a:rPr lang="it-IT" sz="2400" b="1" strike="noStrike" spc="-1" dirty="0">
                <a:solidFill>
                  <a:srgbClr val="000000"/>
                </a:solidFill>
                <a:latin typeface="Berlin Sans FB" pitchFamily="34" charset="0"/>
              </a:rPr>
              <a:t>prive del marchio CE</a:t>
            </a:r>
            <a:r>
              <a:rPr lang="it-IT" sz="2400" b="0" strike="noStrike" spc="-1" dirty="0">
                <a:solidFill>
                  <a:srgbClr val="000000"/>
                </a:solidFill>
                <a:latin typeface="Berlin Sans FB" pitchFamily="34" charset="0"/>
              </a:rPr>
              <a:t> previa valutazione da parte dell’Istituto Superiore di Sanità</a:t>
            </a:r>
            <a:endParaRPr lang="it-IT" sz="2400" b="0" strike="noStrike" spc="-1" dirty="0">
              <a:latin typeface="Berlin Sans FB" pitchFamily="34" charset="0"/>
            </a:endParaRPr>
          </a:p>
        </p:txBody>
      </p:sp>
      <p:pic>
        <p:nvPicPr>
          <p:cNvPr id="1466" name="Immagine 1465"/>
          <p:cNvPicPr/>
          <p:nvPr/>
        </p:nvPicPr>
        <p:blipFill>
          <a:blip r:embed="rId3"/>
          <a:stretch/>
        </p:blipFill>
        <p:spPr>
          <a:xfrm>
            <a:off x="1237671" y="3644346"/>
            <a:ext cx="6628209" cy="222074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67" name="Immagine 1466"/>
          <p:cNvPicPr/>
          <p:nvPr/>
        </p:nvPicPr>
        <p:blipFill>
          <a:blip r:embed="rId3"/>
          <a:stretch/>
        </p:blipFill>
        <p:spPr>
          <a:xfrm>
            <a:off x="195840" y="130680"/>
            <a:ext cx="5576040" cy="6163560"/>
          </a:xfrm>
          <a:prstGeom prst="rect">
            <a:avLst/>
          </a:prstGeom>
          <a:ln>
            <a:noFill/>
          </a:ln>
        </p:spPr>
      </p:pic>
      <p:sp>
        <p:nvSpPr>
          <p:cNvPr id="1468" name="CustomShape 1"/>
          <p:cNvSpPr/>
          <p:nvPr/>
        </p:nvSpPr>
        <p:spPr>
          <a:xfrm>
            <a:off x="5682240" y="263520"/>
            <a:ext cx="3395880" cy="19310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r>
              <a:rPr lang="it-IT" sz="1800" b="0" strike="noStrike" spc="-1">
                <a:solidFill>
                  <a:srgbClr val="000000"/>
                </a:solidFill>
                <a:latin typeface="Arial"/>
              </a:rPr>
              <a:t>Dispositivi Protezione Individuale</a:t>
            </a:r>
            <a:endParaRPr lang="it-IT" sz="1800" b="0" strike="noStrike" spc="-1">
              <a:latin typeface="Arial"/>
            </a:endParaRPr>
          </a:p>
          <a:p>
            <a:r>
              <a:rPr lang="it-IT" sz="1800" b="0" strike="noStrike" spc="-1">
                <a:solidFill>
                  <a:srgbClr val="000000"/>
                </a:solidFill>
                <a:latin typeface="Arial"/>
              </a:rPr>
              <a:t>(D.P.I.)   FFP2/FFP3</a:t>
            </a:r>
            <a:endParaRPr lang="it-IT" sz="1800" b="0" strike="noStrike" spc="-1">
              <a:latin typeface="Arial"/>
            </a:endParaRPr>
          </a:p>
          <a:p>
            <a:endParaRPr lang="it-IT" sz="1800" b="0" strike="noStrike" spc="-1">
              <a:latin typeface="Arial"/>
            </a:endParaRPr>
          </a:p>
          <a:p>
            <a:r>
              <a:rPr lang="it-IT" sz="1800" b="0" strike="noStrike" spc="-1">
                <a:solidFill>
                  <a:srgbClr val="000000"/>
                </a:solidFill>
                <a:latin typeface="Arial"/>
              </a:rPr>
              <a:t>Filtrante Facciale a Protezione</a:t>
            </a:r>
            <a:endParaRPr lang="it-IT" sz="1800" b="0" strike="noStrike" spc="-1">
              <a:latin typeface="Arial"/>
            </a:endParaRPr>
          </a:p>
          <a:p>
            <a:endParaRPr lang="it-IT" sz="1800" b="0" strike="noStrike" spc="-1">
              <a:latin typeface="Arial"/>
            </a:endParaRPr>
          </a:p>
          <a:p>
            <a:r>
              <a:rPr lang="it-IT" sz="1800" b="0" strike="noStrike" spc="-1">
                <a:solidFill>
                  <a:srgbClr val="000000"/>
                </a:solidFill>
                <a:latin typeface="Arial"/>
              </a:rPr>
              <a:t>2 = 92%</a:t>
            </a:r>
            <a:endParaRPr lang="it-IT" sz="1800" b="0" strike="noStrike" spc="-1">
              <a:latin typeface="Arial"/>
            </a:endParaRPr>
          </a:p>
          <a:p>
            <a:endParaRPr lang="it-IT" sz="1800" b="0" strike="noStrike" spc="-1">
              <a:latin typeface="Arial"/>
            </a:endParaRPr>
          </a:p>
          <a:p>
            <a:r>
              <a:rPr lang="it-IT" sz="1800" b="0" strike="noStrike" spc="-1">
                <a:solidFill>
                  <a:srgbClr val="000000"/>
                </a:solidFill>
                <a:latin typeface="Arial"/>
              </a:rPr>
              <a:t>3 = 98%</a:t>
            </a:r>
            <a:endParaRPr lang="it-IT" sz="18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69" name="Immagine 1468"/>
          <p:cNvPicPr/>
          <p:nvPr/>
        </p:nvPicPr>
        <p:blipFill>
          <a:blip r:embed="rId3"/>
          <a:stretch/>
        </p:blipFill>
        <p:spPr>
          <a:xfrm>
            <a:off x="812800" y="511393"/>
            <a:ext cx="7798440" cy="5039807"/>
          </a:xfrm>
          <a:prstGeom prst="rect">
            <a:avLst/>
          </a:prstGeom>
          <a:ln>
            <a:noFill/>
          </a:ln>
        </p:spPr>
      </p:pic>
      <p:sp>
        <p:nvSpPr>
          <p:cNvPr id="1470" name="CustomShape 1"/>
          <p:cNvSpPr/>
          <p:nvPr/>
        </p:nvSpPr>
        <p:spPr>
          <a:xfrm>
            <a:off x="1893600" y="3265920"/>
            <a:ext cx="2547360" cy="2285280"/>
          </a:xfrm>
          <a:prstGeom prst="rect">
            <a:avLst/>
          </a:prstGeom>
          <a:solidFill>
            <a:srgbClr val="FFFFFF"/>
          </a:solidFill>
          <a:ln w="9360">
            <a:solidFill>
              <a:srgbClr val="FFFFFF"/>
            </a:solidFill>
            <a:round/>
          </a:ln>
        </p:spPr>
        <p:style>
          <a:lnRef idx="0">
            <a:scrgbClr r="0" g="0" b="0"/>
          </a:lnRef>
          <a:fillRef idx="0">
            <a:scrgbClr r="0" g="0" b="0"/>
          </a:fillRef>
          <a:effectRef idx="0">
            <a:scrgbClr r="0" g="0" b="0"/>
          </a:effectRef>
          <a:fontRef idx="minor"/>
        </p:style>
      </p:sp>
      <p:sp>
        <p:nvSpPr>
          <p:cNvPr id="1471" name="CustomShape 2"/>
          <p:cNvSpPr/>
          <p:nvPr/>
        </p:nvSpPr>
        <p:spPr>
          <a:xfrm>
            <a:off x="4899240" y="4833000"/>
            <a:ext cx="2351520" cy="1239840"/>
          </a:xfrm>
          <a:prstGeom prst="rect">
            <a:avLst/>
          </a:prstGeom>
          <a:solidFill>
            <a:srgbClr val="FFFFFF"/>
          </a:solidFill>
          <a:ln w="9360">
            <a:solidFill>
              <a:srgbClr val="FFFFFF"/>
            </a:solidFill>
            <a:roun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72" name="Immagine 1471"/>
          <p:cNvPicPr/>
          <p:nvPr/>
        </p:nvPicPr>
        <p:blipFill>
          <a:blip r:embed="rId3"/>
          <a:stretch/>
        </p:blipFill>
        <p:spPr>
          <a:xfrm>
            <a:off x="1948872" y="465426"/>
            <a:ext cx="2989120" cy="5464320"/>
          </a:xfrm>
          <a:prstGeom prst="rect">
            <a:avLst/>
          </a:prstGeom>
          <a:ln>
            <a:noFill/>
          </a:ln>
        </p:spPr>
      </p:pic>
      <p:sp>
        <p:nvSpPr>
          <p:cNvPr id="1473" name="CustomShape 1"/>
          <p:cNvSpPr/>
          <p:nvPr/>
        </p:nvSpPr>
        <p:spPr>
          <a:xfrm>
            <a:off x="5711971" y="2519291"/>
            <a:ext cx="2743200" cy="10069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r>
              <a:rPr lang="it-IT" sz="1640" b="0" strike="noStrike" spc="-1" dirty="0">
                <a:solidFill>
                  <a:srgbClr val="000000"/>
                </a:solidFill>
                <a:latin typeface="Berlin Sans FB" pitchFamily="34" charset="0"/>
              </a:rPr>
              <a:t>D.P.I.</a:t>
            </a:r>
            <a:endParaRPr lang="it-IT" sz="1640" b="0" strike="noStrike" spc="-1" dirty="0">
              <a:latin typeface="Berlin Sans FB" pitchFamily="34" charset="0"/>
            </a:endParaRPr>
          </a:p>
          <a:p>
            <a:endParaRPr lang="it-IT" sz="1640" b="0" strike="noStrike" spc="-1" dirty="0">
              <a:latin typeface="Berlin Sans FB" pitchFamily="34" charset="0"/>
            </a:endParaRPr>
          </a:p>
          <a:p>
            <a:r>
              <a:rPr lang="it-IT" sz="1640" b="0" strike="noStrike" spc="-1" dirty="0">
                <a:solidFill>
                  <a:srgbClr val="000000"/>
                </a:solidFill>
                <a:latin typeface="Berlin Sans FB" pitchFamily="34" charset="0"/>
              </a:rPr>
              <a:t>AUTORESPIRATORI PORTATILI</a:t>
            </a:r>
            <a:endParaRPr lang="it-IT" sz="164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 name="CustomShape 1"/>
          <p:cNvSpPr/>
          <p:nvPr/>
        </p:nvSpPr>
        <p:spPr>
          <a:xfrm>
            <a:off x="5224320" y="1256989"/>
            <a:ext cx="3591720" cy="20145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it-IT" sz="1640" b="0" strike="noStrike" spc="-1" dirty="0">
              <a:latin typeface="Arial"/>
            </a:endParaRPr>
          </a:p>
          <a:p>
            <a:r>
              <a:rPr lang="it-IT" sz="2400" b="0" strike="noStrike" spc="-1" dirty="0">
                <a:solidFill>
                  <a:srgbClr val="000000"/>
                </a:solidFill>
                <a:latin typeface="Berlin Sans FB" pitchFamily="34" charset="0"/>
              </a:rPr>
              <a:t>1) sulla base della tipologia di assistenza effettuata</a:t>
            </a:r>
            <a:endParaRPr lang="it-IT" sz="2400" b="0" strike="noStrike" spc="-1" dirty="0">
              <a:latin typeface="Berlin Sans FB" pitchFamily="34" charset="0"/>
            </a:endParaRPr>
          </a:p>
          <a:p>
            <a:endParaRPr lang="it-IT" sz="2400" b="0" strike="noStrike" spc="-1" dirty="0">
              <a:latin typeface="Berlin Sans FB" pitchFamily="34" charset="0"/>
            </a:endParaRPr>
          </a:p>
          <a:p>
            <a:r>
              <a:rPr lang="it-IT" sz="2400" b="0" strike="noStrike" spc="-1" dirty="0">
                <a:solidFill>
                  <a:srgbClr val="000000"/>
                </a:solidFill>
                <a:latin typeface="Berlin Sans FB" pitchFamily="34" charset="0"/>
              </a:rPr>
              <a:t>2) sulla base della tipologia del paziente</a:t>
            </a:r>
            <a:endParaRPr lang="it-IT" sz="2400" b="0" strike="noStrike" spc="-1" dirty="0">
              <a:latin typeface="Berlin Sans FB" pitchFamily="34" charset="0"/>
            </a:endParaRPr>
          </a:p>
          <a:p>
            <a:endParaRPr lang="it-IT" sz="2400" b="0" strike="noStrike" spc="-1" dirty="0">
              <a:latin typeface="Berlin Sans FB" pitchFamily="34" charset="0"/>
            </a:endParaRPr>
          </a:p>
          <a:p>
            <a:r>
              <a:rPr lang="it-IT" sz="2400" b="0" strike="noStrike" spc="-1" dirty="0">
                <a:solidFill>
                  <a:srgbClr val="000000"/>
                </a:solidFill>
                <a:latin typeface="Berlin Sans FB" pitchFamily="34" charset="0"/>
              </a:rPr>
              <a:t>3) sulla base della tipologia di attività che si andrà ad effettuare</a:t>
            </a:r>
            <a:endParaRPr lang="it-IT" sz="2400" b="0" strike="noStrike" spc="-1" dirty="0">
              <a:latin typeface="Berlin Sans FB" pitchFamily="34" charset="0"/>
            </a:endParaRPr>
          </a:p>
          <a:p>
            <a:endParaRPr lang="it-IT" sz="2400" b="0" strike="noStrike" spc="-1" dirty="0">
              <a:latin typeface="Berlin Sans FB" pitchFamily="34" charset="0"/>
            </a:endParaRPr>
          </a:p>
          <a:p>
            <a:r>
              <a:rPr lang="it-IT" sz="2400" b="0" strike="noStrike" spc="-1" dirty="0">
                <a:solidFill>
                  <a:srgbClr val="000000"/>
                </a:solidFill>
                <a:latin typeface="Berlin Sans FB" pitchFamily="34" charset="0"/>
              </a:rPr>
              <a:t>4) sulla base dell’organizzazione di ogni UO</a:t>
            </a:r>
            <a:endParaRPr lang="it-IT" sz="2400" b="0" strike="noStrike" spc="-1" dirty="0">
              <a:latin typeface="Berlin Sans FB" pitchFamily="34" charset="0"/>
            </a:endParaRPr>
          </a:p>
        </p:txBody>
      </p:sp>
      <p:pic>
        <p:nvPicPr>
          <p:cNvPr id="1475" name="Immagine 1474"/>
          <p:cNvPicPr/>
          <p:nvPr/>
        </p:nvPicPr>
        <p:blipFill>
          <a:blip r:embed="rId3"/>
          <a:stretch/>
        </p:blipFill>
        <p:spPr>
          <a:xfrm>
            <a:off x="434109" y="1533236"/>
            <a:ext cx="4416945" cy="3168364"/>
          </a:xfrm>
          <a:prstGeom prst="rect">
            <a:avLst/>
          </a:prstGeom>
          <a:ln>
            <a:noFill/>
          </a:ln>
        </p:spPr>
      </p:pic>
      <p:sp>
        <p:nvSpPr>
          <p:cNvPr id="1476" name="CustomShape 2"/>
          <p:cNvSpPr/>
          <p:nvPr/>
        </p:nvSpPr>
        <p:spPr>
          <a:xfrm>
            <a:off x="326519" y="577196"/>
            <a:ext cx="7912317" cy="4478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it-IT" sz="3600" spc="-123" dirty="0">
                <a:solidFill>
                  <a:srgbClr val="008000"/>
                </a:solidFill>
                <a:latin typeface="Berlin Sans FB" pitchFamily="34" charset="0"/>
              </a:rPr>
              <a:t>Quindi quale tipologia e quando utilizzarle? </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79" name="Picture 1"/>
          <p:cNvPicPr/>
          <p:nvPr/>
        </p:nvPicPr>
        <p:blipFill>
          <a:blip r:embed="rId3"/>
          <a:stretch/>
        </p:blipFill>
        <p:spPr>
          <a:xfrm>
            <a:off x="1781280" y="1295279"/>
            <a:ext cx="6138360" cy="4736065"/>
          </a:xfrm>
          <a:prstGeom prst="rect">
            <a:avLst/>
          </a:prstGeom>
          <a:ln>
            <a:noFill/>
          </a:ln>
        </p:spPr>
      </p:pic>
      <p:sp>
        <p:nvSpPr>
          <p:cNvPr id="1480" name="CustomShape 1"/>
          <p:cNvSpPr/>
          <p:nvPr/>
        </p:nvSpPr>
        <p:spPr>
          <a:xfrm>
            <a:off x="1542473" y="287280"/>
            <a:ext cx="6594763"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200" b="1" strike="noStrike" spc="-1" dirty="0">
                <a:solidFill>
                  <a:srgbClr val="000000"/>
                </a:solidFill>
                <a:latin typeface="Berlin Sans FB" pitchFamily="34" charset="0"/>
              </a:rPr>
              <a:t>LA MOVIMENTAZIONE MANUALE DEI CARICHI</a:t>
            </a:r>
            <a:endParaRPr lang="it-IT" sz="2200" b="1"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87" name="Picture 1"/>
          <p:cNvPicPr/>
          <p:nvPr/>
        </p:nvPicPr>
        <p:blipFill>
          <a:blip r:embed="rId3"/>
          <a:stretch/>
        </p:blipFill>
        <p:spPr>
          <a:xfrm>
            <a:off x="503280" y="3805382"/>
            <a:ext cx="2997302" cy="1932004"/>
          </a:xfrm>
          <a:prstGeom prst="rect">
            <a:avLst/>
          </a:prstGeom>
          <a:ln>
            <a:noFill/>
          </a:ln>
        </p:spPr>
      </p:pic>
      <p:pic>
        <p:nvPicPr>
          <p:cNvPr id="1488" name="Picture 2"/>
          <p:cNvPicPr/>
          <p:nvPr/>
        </p:nvPicPr>
        <p:blipFill>
          <a:blip r:embed="rId4"/>
          <a:stretch/>
        </p:blipFill>
        <p:spPr>
          <a:xfrm>
            <a:off x="360360" y="1256144"/>
            <a:ext cx="3010913" cy="2078535"/>
          </a:xfrm>
          <a:prstGeom prst="rect">
            <a:avLst/>
          </a:prstGeom>
          <a:ln>
            <a:noFill/>
          </a:ln>
        </p:spPr>
      </p:pic>
      <p:sp>
        <p:nvSpPr>
          <p:cNvPr id="1489" name="CustomShape 1"/>
          <p:cNvSpPr/>
          <p:nvPr/>
        </p:nvSpPr>
        <p:spPr>
          <a:xfrm>
            <a:off x="2373745" y="238036"/>
            <a:ext cx="5467927"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200" b="1" strike="noStrike" spc="-1" dirty="0">
                <a:solidFill>
                  <a:srgbClr val="000000"/>
                </a:solidFill>
                <a:latin typeface="Berlin Sans FB" pitchFamily="34" charset="0"/>
              </a:rPr>
              <a:t>MOVIMENTAZIONE MANUALE CARICHI</a:t>
            </a:r>
            <a:endParaRPr lang="it-IT" sz="2200" b="1" strike="noStrike" spc="-1" dirty="0">
              <a:latin typeface="Berlin Sans FB" pitchFamily="34" charset="0"/>
            </a:endParaRPr>
          </a:p>
        </p:txBody>
      </p:sp>
      <p:pic>
        <p:nvPicPr>
          <p:cNvPr id="1490" name="Picture 4"/>
          <p:cNvPicPr/>
          <p:nvPr/>
        </p:nvPicPr>
        <p:blipFill>
          <a:blip r:embed="rId5"/>
          <a:stretch/>
        </p:blipFill>
        <p:spPr>
          <a:xfrm>
            <a:off x="4818240" y="1346040"/>
            <a:ext cx="3531433" cy="2607124"/>
          </a:xfrm>
          <a:prstGeom prst="rect">
            <a:avLst/>
          </a:prstGeom>
          <a:ln>
            <a:noFill/>
          </a:ln>
        </p:spPr>
      </p:pic>
      <p:sp>
        <p:nvSpPr>
          <p:cNvPr id="1491" name="CustomShape 2"/>
          <p:cNvSpPr/>
          <p:nvPr/>
        </p:nvSpPr>
        <p:spPr>
          <a:xfrm>
            <a:off x="4464000" y="4319640"/>
            <a:ext cx="4247640" cy="1674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600" b="0" strike="noStrike" spc="-1" dirty="0">
                <a:solidFill>
                  <a:srgbClr val="000000"/>
                </a:solidFill>
                <a:latin typeface="Berlin Sans FB" pitchFamily="34" charset="0"/>
              </a:rPr>
              <a:t>SOLLEVAMENTO</a:t>
            </a:r>
            <a:endParaRPr lang="it-IT" sz="2600" b="0" strike="noStrike" spc="-1" dirty="0">
              <a:latin typeface="Berlin Sans FB" pitchFamily="34" charset="0"/>
            </a:endParaRPr>
          </a:p>
          <a:p>
            <a:pPr>
              <a:lnSpc>
                <a:spcPct val="100000"/>
              </a:lnSpc>
            </a:pPr>
            <a:r>
              <a:rPr lang="it-IT" sz="2600" b="0" strike="noStrike" spc="-1" dirty="0">
                <a:solidFill>
                  <a:srgbClr val="000000"/>
                </a:solidFill>
                <a:latin typeface="Berlin Sans FB" pitchFamily="34" charset="0"/>
              </a:rPr>
              <a:t>SPOSTAMENTO</a:t>
            </a:r>
            <a:endParaRPr lang="it-IT" sz="2600" b="0" strike="noStrike" spc="-1" dirty="0">
              <a:latin typeface="Berlin Sans FB" pitchFamily="34" charset="0"/>
            </a:endParaRPr>
          </a:p>
          <a:p>
            <a:pPr>
              <a:lnSpc>
                <a:spcPct val="100000"/>
              </a:lnSpc>
            </a:pPr>
            <a:r>
              <a:rPr lang="it-IT" sz="2600" b="0" strike="noStrike" spc="-1" dirty="0">
                <a:solidFill>
                  <a:srgbClr val="000000"/>
                </a:solidFill>
                <a:latin typeface="Berlin Sans FB" pitchFamily="34" charset="0"/>
              </a:rPr>
              <a:t>TRASFERIMENTO</a:t>
            </a:r>
            <a:endParaRPr lang="it-IT" sz="2600" b="0" strike="noStrike" spc="-1" dirty="0">
              <a:latin typeface="Berlin Sans FB" pitchFamily="34" charset="0"/>
            </a:endParaRPr>
          </a:p>
          <a:p>
            <a:pPr>
              <a:lnSpc>
                <a:spcPct val="100000"/>
              </a:lnSpc>
            </a:pPr>
            <a:r>
              <a:rPr lang="it-IT" sz="2600" b="0" strike="noStrike" spc="-1" dirty="0">
                <a:solidFill>
                  <a:srgbClr val="000000"/>
                </a:solidFill>
                <a:latin typeface="Berlin Sans FB" pitchFamily="34" charset="0"/>
              </a:rPr>
              <a:t>SPINTA e TRAINO</a:t>
            </a:r>
            <a:endParaRPr lang="it-IT" sz="26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81" name="Picture 1"/>
          <p:cNvPicPr/>
          <p:nvPr/>
        </p:nvPicPr>
        <p:blipFill>
          <a:blip r:embed="rId3"/>
          <a:stretch/>
        </p:blipFill>
        <p:spPr>
          <a:xfrm>
            <a:off x="6574975" y="3701597"/>
            <a:ext cx="2055600" cy="2584080"/>
          </a:xfrm>
          <a:prstGeom prst="rect">
            <a:avLst/>
          </a:prstGeom>
          <a:ln>
            <a:noFill/>
          </a:ln>
        </p:spPr>
      </p:pic>
      <p:pic>
        <p:nvPicPr>
          <p:cNvPr id="1482" name="Picture 2"/>
          <p:cNvPicPr/>
          <p:nvPr/>
        </p:nvPicPr>
        <p:blipFill>
          <a:blip r:embed="rId4"/>
          <a:stretch/>
        </p:blipFill>
        <p:spPr>
          <a:xfrm>
            <a:off x="166253" y="3612956"/>
            <a:ext cx="3073385" cy="2085880"/>
          </a:xfrm>
          <a:prstGeom prst="rect">
            <a:avLst/>
          </a:prstGeom>
          <a:ln>
            <a:noFill/>
          </a:ln>
        </p:spPr>
      </p:pic>
      <p:pic>
        <p:nvPicPr>
          <p:cNvPr id="1483" name="Picture 3"/>
          <p:cNvPicPr/>
          <p:nvPr/>
        </p:nvPicPr>
        <p:blipFill>
          <a:blip r:embed="rId5"/>
          <a:stretch/>
        </p:blipFill>
        <p:spPr>
          <a:xfrm>
            <a:off x="471054" y="1152360"/>
            <a:ext cx="4568945" cy="2191204"/>
          </a:xfrm>
          <a:prstGeom prst="rect">
            <a:avLst/>
          </a:prstGeom>
          <a:ln>
            <a:noFill/>
          </a:ln>
        </p:spPr>
      </p:pic>
      <p:sp>
        <p:nvSpPr>
          <p:cNvPr id="1484" name="CustomShape 1"/>
          <p:cNvSpPr/>
          <p:nvPr/>
        </p:nvSpPr>
        <p:spPr>
          <a:xfrm>
            <a:off x="1964724" y="299374"/>
            <a:ext cx="633528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200" b="1" strike="noStrike" spc="-1" dirty="0">
                <a:solidFill>
                  <a:srgbClr val="000000"/>
                </a:solidFill>
                <a:latin typeface="Berlin Sans FB" pitchFamily="34" charset="0"/>
              </a:rPr>
              <a:t>MOVIMENTAZIONE MANUALE DEI PAZIENTI</a:t>
            </a:r>
            <a:endParaRPr lang="it-IT" sz="2200" b="1" strike="noStrike" spc="-1" dirty="0">
              <a:latin typeface="Berlin Sans FB" pitchFamily="34" charset="0"/>
            </a:endParaRPr>
          </a:p>
        </p:txBody>
      </p:sp>
      <p:pic>
        <p:nvPicPr>
          <p:cNvPr id="1485" name="Picture 5"/>
          <p:cNvPicPr/>
          <p:nvPr/>
        </p:nvPicPr>
        <p:blipFill>
          <a:blip r:embed="rId6"/>
          <a:stretch/>
        </p:blipFill>
        <p:spPr>
          <a:xfrm>
            <a:off x="3661934" y="3693677"/>
            <a:ext cx="2293560" cy="2592000"/>
          </a:xfrm>
          <a:prstGeom prst="rect">
            <a:avLst/>
          </a:prstGeom>
          <a:ln>
            <a:noFill/>
          </a:ln>
        </p:spPr>
      </p:pic>
      <p:pic>
        <p:nvPicPr>
          <p:cNvPr id="1486" name="Picture 6"/>
          <p:cNvPicPr/>
          <p:nvPr/>
        </p:nvPicPr>
        <p:blipFill>
          <a:blip r:embed="rId7"/>
          <a:stretch/>
        </p:blipFill>
        <p:spPr>
          <a:xfrm>
            <a:off x="5400720" y="1224000"/>
            <a:ext cx="3526920" cy="22316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099127" y="3685309"/>
            <a:ext cx="7444509" cy="1043709"/>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smtClean="0">
                <a:solidFill>
                  <a:srgbClr val="008000"/>
                </a:solidFill>
                <a:latin typeface="Berlin Sans FB" pitchFamily="34" charset="0"/>
              </a:rPr>
              <a:t>Sei esperto di </a:t>
            </a:r>
            <a:r>
              <a:rPr lang="it-IT" sz="2400" b="0" strike="noStrike" spc="-123" dirty="0" smtClean="0">
                <a:solidFill>
                  <a:srgbClr val="008000"/>
                </a:solidFill>
                <a:latin typeface="Berlin Sans FB" pitchFamily="34" charset="0"/>
              </a:rPr>
              <a:t>CARTELLI SEGNALETICI? </a:t>
            </a:r>
            <a:endParaRPr lang="it-IT" sz="2400" b="0" strike="noStrike" spc="-1" dirty="0">
              <a:latin typeface="Berlin Sans FB" pitchFamily="34" charset="0"/>
            </a:endParaRPr>
          </a:p>
        </p:txBody>
      </p:sp>
      <p:pic>
        <p:nvPicPr>
          <p:cNvPr id="630" name="Picture 2"/>
          <p:cNvPicPr/>
          <p:nvPr/>
        </p:nvPicPr>
        <p:blipFill>
          <a:blip r:embed="rId3"/>
          <a:stretch/>
        </p:blipFill>
        <p:spPr>
          <a:xfrm>
            <a:off x="985822" y="1182882"/>
            <a:ext cx="3299851" cy="1476564"/>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29" name="Picture 1"/>
          <p:cNvPicPr/>
          <p:nvPr/>
        </p:nvPicPr>
        <p:blipFill>
          <a:blip r:embed="rId3"/>
          <a:stretch/>
        </p:blipFill>
        <p:spPr>
          <a:xfrm>
            <a:off x="2503054" y="376200"/>
            <a:ext cx="4354585" cy="5895291"/>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30" name="Picture 1"/>
          <p:cNvPicPr/>
          <p:nvPr/>
        </p:nvPicPr>
        <p:blipFill>
          <a:blip r:embed="rId3"/>
          <a:stretch/>
        </p:blipFill>
        <p:spPr>
          <a:xfrm>
            <a:off x="1295280" y="1584360"/>
            <a:ext cx="6695640" cy="4019040"/>
          </a:xfrm>
          <a:prstGeom prst="rect">
            <a:avLst/>
          </a:prstGeom>
          <a:ln>
            <a:noFill/>
          </a:ln>
        </p:spPr>
      </p:pic>
      <p:sp>
        <p:nvSpPr>
          <p:cNvPr id="1531" name="CustomShape 1"/>
          <p:cNvSpPr/>
          <p:nvPr/>
        </p:nvSpPr>
        <p:spPr>
          <a:xfrm>
            <a:off x="3672000" y="503280"/>
            <a:ext cx="194436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200" b="1" strike="noStrike" spc="-1" dirty="0">
                <a:solidFill>
                  <a:srgbClr val="000000"/>
                </a:solidFill>
                <a:latin typeface="Berlin Sans FB" pitchFamily="34" charset="0"/>
              </a:rPr>
              <a:t>POSTURA</a:t>
            </a:r>
            <a:endParaRPr lang="it-IT" sz="2200" b="1"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32" name="Picture 1"/>
          <p:cNvPicPr/>
          <p:nvPr/>
        </p:nvPicPr>
        <p:blipFill>
          <a:blip r:embed="rId3"/>
          <a:stretch/>
        </p:blipFill>
        <p:spPr>
          <a:xfrm>
            <a:off x="1450798" y="1020273"/>
            <a:ext cx="6746764" cy="4170564"/>
          </a:xfrm>
          <a:prstGeom prst="rect">
            <a:avLst/>
          </a:prstGeom>
          <a:ln>
            <a:noFill/>
          </a:ln>
        </p:spPr>
      </p:pic>
      <p:sp>
        <p:nvSpPr>
          <p:cNvPr id="1533" name="CustomShape 1"/>
          <p:cNvSpPr/>
          <p:nvPr/>
        </p:nvSpPr>
        <p:spPr>
          <a:xfrm>
            <a:off x="3240000" y="282600"/>
            <a:ext cx="316836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800" b="1" strike="noStrike" spc="-1" dirty="0">
                <a:solidFill>
                  <a:srgbClr val="000000"/>
                </a:solidFill>
                <a:latin typeface="Berlin Sans FB" pitchFamily="34" charset="0"/>
              </a:rPr>
              <a:t>LAVORO NOTTURNO</a:t>
            </a:r>
            <a:endParaRPr lang="it-IT" sz="1800" b="1" strike="noStrike" spc="-1" dirty="0">
              <a:latin typeface="Berlin Sans FB" pitchFamily="34" charset="0"/>
            </a:endParaRPr>
          </a:p>
        </p:txBody>
      </p:sp>
      <p:sp>
        <p:nvSpPr>
          <p:cNvPr id="1534" name="CustomShape 2"/>
          <p:cNvSpPr/>
          <p:nvPr/>
        </p:nvSpPr>
        <p:spPr>
          <a:xfrm>
            <a:off x="1258920" y="5611538"/>
            <a:ext cx="568908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b="0" strike="noStrike" spc="-1" dirty="0">
                <a:solidFill>
                  <a:srgbClr val="000000"/>
                </a:solidFill>
                <a:latin typeface="Berlin Sans FB" pitchFamily="34" charset="0"/>
              </a:rPr>
              <a:t>Lavoro in solitario</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5" name="CustomShape 1"/>
          <p:cNvSpPr/>
          <p:nvPr/>
        </p:nvSpPr>
        <p:spPr>
          <a:xfrm>
            <a:off x="3024360" y="5327640"/>
            <a:ext cx="5184360" cy="90144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chemeClr val="bg2">
                    <a:lumMod val="50000"/>
                  </a:schemeClr>
                </a:solidFill>
                <a:latin typeface="Berlin Sans FB" pitchFamily="34" charset="0"/>
              </a:rPr>
              <a:t>Il lavoro al videoterminale</a:t>
            </a:r>
          </a:p>
        </p:txBody>
      </p:sp>
      <p:pic>
        <p:nvPicPr>
          <p:cNvPr id="1536" name="Picture 2"/>
          <p:cNvPicPr/>
          <p:nvPr/>
        </p:nvPicPr>
        <p:blipFill>
          <a:blip r:embed="rId3"/>
          <a:stretch/>
        </p:blipFill>
        <p:spPr>
          <a:xfrm>
            <a:off x="250920" y="692279"/>
            <a:ext cx="2593880" cy="2134047"/>
          </a:xfrm>
          <a:prstGeom prst="rect">
            <a:avLst/>
          </a:prstGeom>
          <a:ln>
            <a:noFill/>
          </a:ln>
        </p:spPr>
      </p:pic>
      <p:pic>
        <p:nvPicPr>
          <p:cNvPr id="1537" name="Picture 3"/>
          <p:cNvPicPr/>
          <p:nvPr/>
        </p:nvPicPr>
        <p:blipFill>
          <a:blip r:embed="rId4"/>
          <a:stretch/>
        </p:blipFill>
        <p:spPr>
          <a:xfrm>
            <a:off x="570771" y="3121891"/>
            <a:ext cx="1954178" cy="2094371"/>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0" name="TextShape 1"/>
          <p:cNvSpPr txBox="1"/>
          <p:nvPr/>
        </p:nvSpPr>
        <p:spPr>
          <a:xfrm>
            <a:off x="685800"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3200" b="1" strike="noStrike" spc="-1" dirty="0" err="1" smtClean="0">
                <a:solidFill>
                  <a:srgbClr val="00B0F0"/>
                </a:solidFill>
                <a:latin typeface="Berlin Sans FB" pitchFamily="34" charset="0"/>
              </a:rPr>
              <a:t>Videoterminali</a:t>
            </a:r>
            <a:r>
              <a:rPr lang="en-GB" sz="3200" b="1" strike="noStrike" spc="-1" dirty="0" smtClean="0">
                <a:solidFill>
                  <a:srgbClr val="00B0F0"/>
                </a:solidFill>
                <a:latin typeface="Berlin Sans FB" pitchFamily="34" charset="0"/>
              </a:rPr>
              <a:t> - VDT</a:t>
            </a:r>
            <a:endParaRPr lang="en-GB" sz="3200" b="1" strike="noStrike" spc="-1" dirty="0">
              <a:solidFill>
                <a:srgbClr val="00B0F0"/>
              </a:solidFill>
              <a:latin typeface="Berlin Sans FB" pitchFamily="34" charset="0"/>
            </a:endParaRPr>
          </a:p>
        </p:txBody>
      </p:sp>
      <p:sp>
        <p:nvSpPr>
          <p:cNvPr id="1551" name="TextShape 2"/>
          <p:cNvSpPr txBox="1"/>
          <p:nvPr/>
        </p:nvSpPr>
        <p:spPr>
          <a:xfrm>
            <a:off x="685800" y="1341360"/>
            <a:ext cx="8254014" cy="1739191"/>
          </a:xfrm>
          <a:prstGeom prst="rect">
            <a:avLst/>
          </a:prstGeom>
          <a:noFill/>
          <a:ln>
            <a:noFill/>
          </a:ln>
        </p:spPr>
        <p:txBody>
          <a:bodyPr lIns="90000" tIns="46800" rIns="90000" bIns="46800"/>
          <a:lstStyle/>
          <a:p>
            <a:pPr marL="343080" indent="-337680">
              <a:lnSpc>
                <a:spcPct val="80000"/>
              </a:lnSpc>
              <a:spcBef>
                <a:spcPts val="601"/>
              </a:spcBef>
            </a:pPr>
            <a:r>
              <a:rPr lang="it-IT" sz="2400" dirty="0">
                <a:solidFill>
                  <a:srgbClr val="FF0000"/>
                </a:solidFill>
                <a:effectLst/>
                <a:latin typeface="Times New Roman" panose="02020603050405020304" pitchFamily="18" charset="0"/>
              </a:rPr>
              <a:t>    </a:t>
            </a:r>
            <a:r>
              <a:rPr lang="it-IT" sz="2400" dirty="0">
                <a:solidFill>
                  <a:srgbClr val="FF0000"/>
                </a:solidFill>
                <a:effectLst/>
                <a:latin typeface="Berlin Sans FB" pitchFamily="34" charset="0"/>
              </a:rPr>
              <a:t>DECRETO DELEGATO 15 dicembre 2021 n.202</a:t>
            </a:r>
            <a:r>
              <a:rPr lang="it-IT" sz="2400" dirty="0">
                <a:latin typeface="Berlin Sans FB" pitchFamily="34" charset="0"/>
              </a:rPr>
              <a:t/>
            </a:r>
            <a:br>
              <a:rPr lang="it-IT" sz="2400" dirty="0">
                <a:latin typeface="Berlin Sans FB" pitchFamily="34" charset="0"/>
              </a:rPr>
            </a:br>
            <a:endParaRPr lang="it-IT" sz="2400" dirty="0">
              <a:latin typeface="Berlin Sans FB" pitchFamily="34" charset="0"/>
            </a:endParaRPr>
          </a:p>
          <a:p>
            <a:pPr marL="343080" indent="-337680">
              <a:lnSpc>
                <a:spcPct val="80000"/>
              </a:lnSpc>
              <a:spcBef>
                <a:spcPts val="601"/>
              </a:spcBef>
            </a:pPr>
            <a:r>
              <a:rPr lang="it-IT" sz="2400" dirty="0">
                <a:effectLst/>
                <a:latin typeface="Berlin Sans FB" pitchFamily="34" charset="0"/>
              </a:rPr>
              <a:t>    TUTELA DELLA SICUREZZA E SALUTE DEI LAVORATORI CHE SVOLGONO ATTIVITÀ SU ATTREZZATURE MUNITE DI VIDEOTERMIN</a:t>
            </a:r>
            <a:r>
              <a:rPr lang="it-IT" sz="2400" dirty="0">
                <a:effectLst/>
                <a:latin typeface="Times New Roman" panose="02020603050405020304" pitchFamily="18" charset="0"/>
              </a:rPr>
              <a:t>ALI</a:t>
            </a:r>
            <a:endParaRPr lang="en-GB" sz="2400" b="0" strike="noStrike" spc="-1" dirty="0">
              <a:solidFill>
                <a:srgbClr val="000000"/>
              </a:solidFill>
              <a:latin typeface="Calibri"/>
            </a:endParaRPr>
          </a:p>
        </p:txBody>
      </p:sp>
      <p:pic>
        <p:nvPicPr>
          <p:cNvPr id="3" name="Immagine 2">
            <a:extLst>
              <a:ext uri="{FF2B5EF4-FFF2-40B4-BE49-F238E27FC236}">
                <a16:creationId xmlns:a16="http://schemas.microsoft.com/office/drawing/2014/main" xmlns="" id="{B6ED04E2-62F8-470C-4720-42BEF7B819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732" y="3269673"/>
            <a:ext cx="3969787" cy="2481117"/>
          </a:xfrm>
          <a:prstGeom prst="rect">
            <a:avLst/>
          </a:prstGeom>
        </p:spPr>
      </p:pic>
      <p:pic>
        <p:nvPicPr>
          <p:cNvPr id="5" name="Immagine 4">
            <a:extLst>
              <a:ext uri="{FF2B5EF4-FFF2-40B4-BE49-F238E27FC236}">
                <a16:creationId xmlns:a16="http://schemas.microsoft.com/office/drawing/2014/main" xmlns="" id="{75B69453-5E29-1D7A-5EC5-718BBDAEF7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12807" y="3269673"/>
            <a:ext cx="4006934" cy="2653872"/>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0" name="TextShape 1"/>
          <p:cNvSpPr txBox="1"/>
          <p:nvPr/>
        </p:nvSpPr>
        <p:spPr>
          <a:xfrm>
            <a:off x="685800" y="526593"/>
            <a:ext cx="7772040" cy="761760"/>
          </a:xfrm>
          <a:prstGeom prst="rect">
            <a:avLst/>
          </a:prstGeom>
          <a:solidFill>
            <a:srgbClr val="FFFFFF"/>
          </a:solidFill>
          <a:ln>
            <a:noFill/>
          </a:ln>
        </p:spPr>
        <p:txBody>
          <a:bodyPr lIns="90000" tIns="46800" rIns="90000" bIns="46800" anchor="ctr"/>
          <a:lstStyle/>
          <a:p>
            <a:pPr algn="ctr">
              <a:lnSpc>
                <a:spcPct val="100000"/>
              </a:lnSpc>
            </a:pPr>
            <a:r>
              <a:rPr lang="en-GB" sz="3200" b="1" strike="noStrike" spc="-1" dirty="0" err="1">
                <a:solidFill>
                  <a:srgbClr val="00B0F0"/>
                </a:solidFill>
                <a:latin typeface="Berlin Sans FB" pitchFamily="34" charset="0"/>
              </a:rPr>
              <a:t>Videoterminali</a:t>
            </a:r>
            <a:endParaRPr lang="en-GB" sz="3200" b="1" strike="noStrike" spc="-1" dirty="0">
              <a:solidFill>
                <a:srgbClr val="00B0F0"/>
              </a:solidFill>
              <a:latin typeface="Berlin Sans FB" pitchFamily="34" charset="0"/>
            </a:endParaRPr>
          </a:p>
        </p:txBody>
      </p:sp>
      <p:sp>
        <p:nvSpPr>
          <p:cNvPr id="1551" name="TextShape 2"/>
          <p:cNvSpPr txBox="1"/>
          <p:nvPr/>
        </p:nvSpPr>
        <p:spPr>
          <a:xfrm>
            <a:off x="497150" y="1932488"/>
            <a:ext cx="8442664" cy="2848900"/>
          </a:xfrm>
          <a:prstGeom prst="rect">
            <a:avLst/>
          </a:prstGeom>
          <a:noFill/>
          <a:ln>
            <a:noFill/>
          </a:ln>
        </p:spPr>
        <p:txBody>
          <a:bodyPr lIns="90000" tIns="46800" rIns="90000" bIns="46800"/>
          <a:lstStyle/>
          <a:p>
            <a:r>
              <a:rPr lang="it-IT" sz="2400" dirty="0">
                <a:effectLst/>
                <a:latin typeface="Berlin Sans FB" pitchFamily="34" charset="0"/>
              </a:rPr>
              <a:t> Art. 2 (Definizioni)</a:t>
            </a:r>
            <a:r>
              <a:rPr lang="it-IT" sz="2400" dirty="0">
                <a:latin typeface="Berlin Sans FB" pitchFamily="34" charset="0"/>
              </a:rPr>
              <a:t/>
            </a:r>
            <a:br>
              <a:rPr lang="it-IT" sz="2400" dirty="0">
                <a:latin typeface="Berlin Sans FB" pitchFamily="34" charset="0"/>
              </a:rPr>
            </a:br>
            <a:r>
              <a:rPr lang="it-IT" sz="2400" dirty="0">
                <a:effectLst/>
                <a:latin typeface="Berlin Sans FB" pitchFamily="34" charset="0"/>
              </a:rPr>
              <a:t>1. Ai fini del presente decreto delegato si intende per:</a:t>
            </a:r>
            <a:r>
              <a:rPr lang="it-IT" sz="2400" dirty="0">
                <a:latin typeface="Berlin Sans FB" pitchFamily="34" charset="0"/>
              </a:rPr>
              <a:t/>
            </a:r>
            <a:br>
              <a:rPr lang="it-IT" sz="2400" dirty="0">
                <a:latin typeface="Berlin Sans FB" pitchFamily="34" charset="0"/>
              </a:rPr>
            </a:br>
            <a:endParaRPr lang="it-IT" sz="2400" dirty="0">
              <a:latin typeface="Berlin Sans FB" pitchFamily="34" charset="0"/>
            </a:endParaRPr>
          </a:p>
          <a:p>
            <a:pPr algn="just"/>
            <a:r>
              <a:rPr lang="it-IT" sz="2400" dirty="0">
                <a:effectLst/>
                <a:latin typeface="Berlin Sans FB" pitchFamily="34" charset="0"/>
              </a:rPr>
              <a:t>c) lavoratore videoterminalista: il lavoratore che utilizza un’attrezzatura munita di videoterminali, </a:t>
            </a:r>
            <a:r>
              <a:rPr lang="it-IT" sz="2400" dirty="0">
                <a:solidFill>
                  <a:srgbClr val="FF0000"/>
                </a:solidFill>
                <a:effectLst/>
                <a:latin typeface="Berlin Sans FB" pitchFamily="34" charset="0"/>
              </a:rPr>
              <a:t>in modo sistematico o abituale, per almeno venti ore settimanali</a:t>
            </a:r>
            <a:r>
              <a:rPr lang="it-IT" sz="2400" dirty="0">
                <a:effectLst/>
                <a:latin typeface="Berlin Sans FB" pitchFamily="34" charset="0"/>
              </a:rPr>
              <a:t>, dedotte le interruzioni di cui all’articolo 4.</a:t>
            </a:r>
            <a:endParaRPr lang="en-GB" sz="2400" strike="noStrike" spc="-1" dirty="0">
              <a:solidFill>
                <a:srgbClr val="000000"/>
              </a:solidFill>
              <a:latin typeface="Berlin Sans FB" pitchFamily="34" charset="0"/>
            </a:endParaRPr>
          </a:p>
        </p:txBody>
      </p:sp>
    </p:spTree>
    <p:extLst>
      <p:ext uri="{BB962C8B-B14F-4D97-AF65-F5344CB8AC3E}">
        <p14:creationId xmlns:p14="http://schemas.microsoft.com/office/powerpoint/2010/main" val="293086982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0" name="TextShape 1"/>
          <p:cNvSpPr txBox="1"/>
          <p:nvPr/>
        </p:nvSpPr>
        <p:spPr>
          <a:xfrm>
            <a:off x="685800"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3200" b="1" strike="noStrike" spc="-1" dirty="0" err="1" smtClean="0">
                <a:solidFill>
                  <a:srgbClr val="00B0F0"/>
                </a:solidFill>
                <a:latin typeface="Berlin Sans FB" pitchFamily="34" charset="0"/>
              </a:rPr>
              <a:t>Videoterminali</a:t>
            </a:r>
            <a:endParaRPr lang="en-GB" sz="3200" b="1" strike="noStrike" spc="-1" dirty="0">
              <a:solidFill>
                <a:srgbClr val="00B0F0"/>
              </a:solidFill>
              <a:latin typeface="Berlin Sans FB" pitchFamily="34" charset="0"/>
            </a:endParaRPr>
          </a:p>
        </p:txBody>
      </p:sp>
      <p:sp>
        <p:nvSpPr>
          <p:cNvPr id="1551" name="TextShape 2"/>
          <p:cNvSpPr txBox="1"/>
          <p:nvPr/>
        </p:nvSpPr>
        <p:spPr>
          <a:xfrm>
            <a:off x="593436" y="1729287"/>
            <a:ext cx="8442664" cy="3878710"/>
          </a:xfrm>
          <a:prstGeom prst="rect">
            <a:avLst/>
          </a:prstGeom>
          <a:noFill/>
          <a:ln>
            <a:noFill/>
          </a:ln>
        </p:spPr>
        <p:txBody>
          <a:bodyPr lIns="90000" tIns="46800" rIns="90000" bIns="46800"/>
          <a:lstStyle/>
          <a:p>
            <a:pPr marL="343080" indent="-337680">
              <a:lnSpc>
                <a:spcPct val="80000"/>
              </a:lnSpc>
              <a:spcBef>
                <a:spcPts val="601"/>
              </a:spcBef>
            </a:pPr>
            <a:r>
              <a:rPr lang="it-IT" sz="2400" dirty="0">
                <a:effectLst/>
                <a:latin typeface="Times New Roman" panose="02020603050405020304" pitchFamily="18" charset="0"/>
              </a:rPr>
              <a:t>     </a:t>
            </a:r>
            <a:r>
              <a:rPr lang="it-IT" sz="2400" dirty="0">
                <a:effectLst/>
                <a:latin typeface="Berlin Sans FB" pitchFamily="34" charset="0"/>
              </a:rPr>
              <a:t>Art. 3</a:t>
            </a:r>
            <a:r>
              <a:rPr lang="it-IT" sz="2400" dirty="0">
                <a:latin typeface="Berlin Sans FB" pitchFamily="34" charset="0"/>
              </a:rPr>
              <a:t/>
            </a:r>
            <a:br>
              <a:rPr lang="it-IT" sz="2400" dirty="0">
                <a:latin typeface="Berlin Sans FB" pitchFamily="34" charset="0"/>
              </a:rPr>
            </a:br>
            <a:r>
              <a:rPr lang="it-IT" sz="2400" dirty="0">
                <a:effectLst/>
                <a:latin typeface="Berlin Sans FB" pitchFamily="34" charset="0"/>
              </a:rPr>
              <a:t>(Obblighi del datore di lavoro)</a:t>
            </a:r>
            <a:r>
              <a:rPr lang="it-IT" sz="2400" dirty="0">
                <a:latin typeface="Berlin Sans FB" pitchFamily="34" charset="0"/>
              </a:rPr>
              <a:t/>
            </a:r>
            <a:br>
              <a:rPr lang="it-IT" sz="2400" dirty="0">
                <a:latin typeface="Berlin Sans FB" pitchFamily="34" charset="0"/>
              </a:rPr>
            </a:br>
            <a:r>
              <a:rPr lang="it-IT" sz="2400" dirty="0">
                <a:effectLst/>
                <a:latin typeface="Berlin Sans FB" pitchFamily="34" charset="0"/>
              </a:rPr>
              <a:t>1. Il datore di lavoro, all’atto della valutazione del rischio di cui all’articolo 6 della Legge 18</a:t>
            </a:r>
            <a:r>
              <a:rPr lang="it-IT" sz="2400" dirty="0">
                <a:latin typeface="Berlin Sans FB" pitchFamily="34" charset="0"/>
              </a:rPr>
              <a:t/>
            </a:r>
            <a:br>
              <a:rPr lang="it-IT" sz="2400" dirty="0">
                <a:latin typeface="Berlin Sans FB" pitchFamily="34" charset="0"/>
              </a:rPr>
            </a:br>
            <a:r>
              <a:rPr lang="it-IT" sz="2400" dirty="0">
                <a:effectLst/>
                <a:latin typeface="Berlin Sans FB" pitchFamily="34" charset="0"/>
              </a:rPr>
              <a:t>febbraio 1998 n.31 e successive modifiche, analizza i posti di lavoro con particolare riguardo:</a:t>
            </a:r>
            <a:r>
              <a:rPr lang="it-IT" sz="2400" dirty="0">
                <a:latin typeface="Berlin Sans FB" pitchFamily="34" charset="0"/>
              </a:rPr>
              <a:t/>
            </a:r>
            <a:br>
              <a:rPr lang="it-IT" sz="2400" dirty="0">
                <a:latin typeface="Berlin Sans FB" pitchFamily="34" charset="0"/>
              </a:rPr>
            </a:br>
            <a:r>
              <a:rPr lang="it-IT" sz="2400" dirty="0">
                <a:solidFill>
                  <a:srgbClr val="FF0000"/>
                </a:solidFill>
                <a:effectLst/>
                <a:latin typeface="Berlin Sans FB" pitchFamily="34" charset="0"/>
              </a:rPr>
              <a:t>a) ai rischi per la vista e per gli occhi;</a:t>
            </a:r>
            <a:r>
              <a:rPr lang="it-IT" sz="2400" dirty="0">
                <a:solidFill>
                  <a:srgbClr val="FF0000"/>
                </a:solidFill>
                <a:latin typeface="Berlin Sans FB" pitchFamily="34" charset="0"/>
              </a:rPr>
              <a:t/>
            </a:r>
            <a:br>
              <a:rPr lang="it-IT" sz="2400" dirty="0">
                <a:solidFill>
                  <a:srgbClr val="FF0000"/>
                </a:solidFill>
                <a:latin typeface="Berlin Sans FB" pitchFamily="34" charset="0"/>
              </a:rPr>
            </a:br>
            <a:r>
              <a:rPr lang="it-IT" sz="2400" dirty="0">
                <a:solidFill>
                  <a:srgbClr val="FF0000"/>
                </a:solidFill>
                <a:effectLst/>
                <a:latin typeface="Berlin Sans FB" pitchFamily="34" charset="0"/>
              </a:rPr>
              <a:t>b) ai problemi legati alla postura e al sovraccarico biomeccanico a carico degli arti superiori;</a:t>
            </a:r>
            <a:r>
              <a:rPr lang="it-IT" sz="2400" dirty="0">
                <a:solidFill>
                  <a:srgbClr val="FF0000"/>
                </a:solidFill>
                <a:latin typeface="Berlin Sans FB" pitchFamily="34" charset="0"/>
              </a:rPr>
              <a:t/>
            </a:r>
            <a:br>
              <a:rPr lang="it-IT" sz="2400" dirty="0">
                <a:solidFill>
                  <a:srgbClr val="FF0000"/>
                </a:solidFill>
                <a:latin typeface="Berlin Sans FB" pitchFamily="34" charset="0"/>
              </a:rPr>
            </a:br>
            <a:r>
              <a:rPr lang="it-IT" sz="2400" dirty="0">
                <a:solidFill>
                  <a:srgbClr val="FF0000"/>
                </a:solidFill>
                <a:effectLst/>
                <a:latin typeface="Berlin Sans FB" pitchFamily="34" charset="0"/>
              </a:rPr>
              <a:t>c) alle condizioni ergonomiche e di igiene ambientale.</a:t>
            </a:r>
            <a:endParaRPr lang="en-GB" sz="2400" strike="noStrike" spc="-1" dirty="0">
              <a:solidFill>
                <a:srgbClr val="FF0000"/>
              </a:solidFill>
              <a:latin typeface="Berlin Sans FB" pitchFamily="34" charset="0"/>
            </a:endParaRPr>
          </a:p>
        </p:txBody>
      </p:sp>
    </p:spTree>
    <p:extLst>
      <p:ext uri="{BB962C8B-B14F-4D97-AF65-F5344CB8AC3E}">
        <p14:creationId xmlns:p14="http://schemas.microsoft.com/office/powerpoint/2010/main" val="364938220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0" name="TextShape 1"/>
          <p:cNvSpPr txBox="1"/>
          <p:nvPr/>
        </p:nvSpPr>
        <p:spPr>
          <a:xfrm>
            <a:off x="685980" y="93216"/>
            <a:ext cx="7772040" cy="761760"/>
          </a:xfrm>
          <a:prstGeom prst="rect">
            <a:avLst/>
          </a:prstGeom>
          <a:solidFill>
            <a:srgbClr val="FFFFFF"/>
          </a:solidFill>
          <a:ln>
            <a:noFill/>
          </a:ln>
        </p:spPr>
        <p:txBody>
          <a:bodyPr lIns="90000" tIns="46800" rIns="90000" bIns="46800" anchor="ctr"/>
          <a:lstStyle/>
          <a:p>
            <a:pPr algn="ctr">
              <a:lnSpc>
                <a:spcPct val="100000"/>
              </a:lnSpc>
            </a:pPr>
            <a:r>
              <a:rPr lang="en-GB" sz="3200" b="1" strike="noStrike" spc="-1" dirty="0" err="1">
                <a:solidFill>
                  <a:srgbClr val="00B0F0"/>
                </a:solidFill>
                <a:latin typeface="Berlin Sans FB" pitchFamily="34" charset="0"/>
              </a:rPr>
              <a:t>Videoterminali</a:t>
            </a:r>
            <a:endParaRPr lang="en-GB" sz="3200" b="1" strike="noStrike" spc="-1" dirty="0">
              <a:solidFill>
                <a:srgbClr val="00B0F0"/>
              </a:solidFill>
              <a:latin typeface="Berlin Sans FB" pitchFamily="34" charset="0"/>
            </a:endParaRPr>
          </a:p>
        </p:txBody>
      </p:sp>
      <p:sp>
        <p:nvSpPr>
          <p:cNvPr id="1551" name="TextShape 2"/>
          <p:cNvSpPr txBox="1"/>
          <p:nvPr/>
        </p:nvSpPr>
        <p:spPr>
          <a:xfrm>
            <a:off x="328473" y="757321"/>
            <a:ext cx="8646851" cy="5769653"/>
          </a:xfrm>
          <a:prstGeom prst="rect">
            <a:avLst/>
          </a:prstGeom>
          <a:noFill/>
          <a:ln>
            <a:noFill/>
          </a:ln>
        </p:spPr>
        <p:txBody>
          <a:bodyPr lIns="90000" tIns="46800" rIns="90000" bIns="46800"/>
          <a:lstStyle/>
          <a:p>
            <a:pPr marL="343080" indent="-337680">
              <a:lnSpc>
                <a:spcPct val="80000"/>
              </a:lnSpc>
              <a:spcBef>
                <a:spcPts val="601"/>
              </a:spcBef>
            </a:pPr>
            <a:r>
              <a:rPr lang="it-IT" sz="2200" dirty="0">
                <a:effectLst/>
                <a:latin typeface="Berlin Sans FB" pitchFamily="34" charset="0"/>
              </a:rPr>
              <a:t>Art. 4 (Svolgimento quotidiano del lavoro)</a:t>
            </a:r>
            <a:r>
              <a:rPr lang="it-IT" sz="2200" dirty="0">
                <a:latin typeface="Berlin Sans FB" pitchFamily="34" charset="0"/>
              </a:rPr>
              <a:t/>
            </a:r>
            <a:br>
              <a:rPr lang="it-IT" sz="2200" dirty="0">
                <a:latin typeface="Berlin Sans FB" pitchFamily="34" charset="0"/>
              </a:rPr>
            </a:br>
            <a:r>
              <a:rPr lang="it-IT" sz="2200" dirty="0">
                <a:effectLst/>
                <a:latin typeface="Berlin Sans FB" pitchFamily="34" charset="0"/>
              </a:rPr>
              <a:t>1. Il lavoratore ha diritto ad una interruzione della sua attività mediante pause ovvero cambiamento di attività con le seguenti modalità:</a:t>
            </a:r>
            <a:r>
              <a:rPr lang="it-IT" sz="2200" dirty="0">
                <a:latin typeface="Berlin Sans FB" pitchFamily="34" charset="0"/>
              </a:rPr>
              <a:t/>
            </a:r>
            <a:br>
              <a:rPr lang="it-IT" sz="2200" dirty="0">
                <a:latin typeface="Berlin Sans FB" pitchFamily="34" charset="0"/>
              </a:rPr>
            </a:br>
            <a:r>
              <a:rPr lang="it-IT" sz="2200" dirty="0">
                <a:effectLst/>
                <a:latin typeface="Berlin Sans FB" pitchFamily="34" charset="0"/>
              </a:rPr>
              <a:t>a) il lavoratore ha diritto ad una </a:t>
            </a:r>
            <a:r>
              <a:rPr lang="it-IT" sz="2200" dirty="0">
                <a:solidFill>
                  <a:srgbClr val="FF0000"/>
                </a:solidFill>
                <a:effectLst/>
                <a:latin typeface="Berlin Sans FB" pitchFamily="34" charset="0"/>
              </a:rPr>
              <a:t>pausa di quindici minuti</a:t>
            </a:r>
            <a:r>
              <a:rPr lang="it-IT" sz="2200" dirty="0">
                <a:effectLst/>
                <a:latin typeface="Berlin Sans FB" pitchFamily="34" charset="0"/>
              </a:rPr>
              <a:t>, ininterrotti, ogni centoventi minuti di applicazione continuativa al videoterminale;</a:t>
            </a:r>
            <a:r>
              <a:rPr lang="it-IT" sz="2200" dirty="0">
                <a:latin typeface="Berlin Sans FB" pitchFamily="34" charset="0"/>
              </a:rPr>
              <a:t/>
            </a:r>
            <a:br>
              <a:rPr lang="it-IT" sz="2200" dirty="0">
                <a:latin typeface="Berlin Sans FB" pitchFamily="34" charset="0"/>
              </a:rPr>
            </a:br>
            <a:r>
              <a:rPr lang="it-IT" sz="2200" dirty="0">
                <a:effectLst/>
                <a:latin typeface="Berlin Sans FB" pitchFamily="34" charset="0"/>
              </a:rPr>
              <a:t>b) le modalità e la durata delle interruzioni possono essere stabilite temporaneamente a livello individuale ove il medico del lavoro ne evidenzi la necessità;</a:t>
            </a:r>
            <a:r>
              <a:rPr lang="it-IT" sz="2200" dirty="0">
                <a:latin typeface="Berlin Sans FB" pitchFamily="34" charset="0"/>
              </a:rPr>
              <a:t/>
            </a:r>
            <a:br>
              <a:rPr lang="it-IT" sz="2200" dirty="0">
                <a:latin typeface="Berlin Sans FB" pitchFamily="34" charset="0"/>
              </a:rPr>
            </a:br>
            <a:r>
              <a:rPr lang="it-IT" sz="2200" dirty="0">
                <a:effectLst/>
                <a:latin typeface="Berlin Sans FB" pitchFamily="34" charset="0"/>
              </a:rPr>
              <a:t>c) è comunque </a:t>
            </a:r>
            <a:r>
              <a:rPr lang="it-IT" sz="2200" dirty="0">
                <a:solidFill>
                  <a:srgbClr val="FF0000"/>
                </a:solidFill>
                <a:effectLst/>
                <a:latin typeface="Berlin Sans FB" pitchFamily="34" charset="0"/>
              </a:rPr>
              <a:t>esclusa la cumulabilità </a:t>
            </a:r>
            <a:r>
              <a:rPr lang="it-IT" sz="2200" dirty="0">
                <a:effectLst/>
                <a:latin typeface="Berlin Sans FB" pitchFamily="34" charset="0"/>
              </a:rPr>
              <a:t>delle interruzioni all’inizio ed al termine dell’orario di lavoro;</a:t>
            </a:r>
            <a:r>
              <a:rPr lang="it-IT" sz="2200" dirty="0">
                <a:latin typeface="Berlin Sans FB" pitchFamily="34" charset="0"/>
              </a:rPr>
              <a:t/>
            </a:r>
            <a:br>
              <a:rPr lang="it-IT" sz="2200" dirty="0">
                <a:latin typeface="Berlin Sans FB" pitchFamily="34" charset="0"/>
              </a:rPr>
            </a:br>
            <a:r>
              <a:rPr lang="it-IT" sz="2200" dirty="0">
                <a:effectLst/>
                <a:latin typeface="Berlin Sans FB" pitchFamily="34" charset="0"/>
              </a:rPr>
              <a:t>d) nel computo dei tempi di interruzione non sono compresi i tempi di attesa della risposta da parte del sistema elettronico, che sono considerati, a tutti gli effetti, tempo di lavoro, ove il</a:t>
            </a:r>
            <a:r>
              <a:rPr lang="it-IT" sz="2200" dirty="0">
                <a:latin typeface="Berlin Sans FB" pitchFamily="34" charset="0"/>
              </a:rPr>
              <a:t/>
            </a:r>
            <a:br>
              <a:rPr lang="it-IT" sz="2200" dirty="0">
                <a:latin typeface="Berlin Sans FB" pitchFamily="34" charset="0"/>
              </a:rPr>
            </a:br>
            <a:r>
              <a:rPr lang="it-IT" sz="2200" dirty="0">
                <a:effectLst/>
                <a:latin typeface="Berlin Sans FB" pitchFamily="34" charset="0"/>
              </a:rPr>
              <a:t>lavoratore non possa abbandonare il posto di lavoro;</a:t>
            </a:r>
            <a:r>
              <a:rPr lang="it-IT" sz="2200" dirty="0">
                <a:latin typeface="Berlin Sans FB" pitchFamily="34" charset="0"/>
              </a:rPr>
              <a:t/>
            </a:r>
            <a:br>
              <a:rPr lang="it-IT" sz="2200" dirty="0">
                <a:latin typeface="Berlin Sans FB" pitchFamily="34" charset="0"/>
              </a:rPr>
            </a:br>
            <a:r>
              <a:rPr lang="it-IT" sz="2200" dirty="0">
                <a:effectLst/>
                <a:latin typeface="Berlin Sans FB" pitchFamily="34" charset="0"/>
              </a:rPr>
              <a:t>e) la pausa è considerata a tutti gli effetti </a:t>
            </a:r>
            <a:r>
              <a:rPr lang="it-IT" sz="2200" dirty="0">
                <a:solidFill>
                  <a:srgbClr val="FF0000"/>
                </a:solidFill>
                <a:effectLst/>
                <a:latin typeface="Berlin Sans FB" pitchFamily="34" charset="0"/>
              </a:rPr>
              <a:t>parte integrante dell’orario di lavoro </a:t>
            </a:r>
            <a:r>
              <a:rPr lang="it-IT" sz="2200" dirty="0">
                <a:effectLst/>
                <a:latin typeface="Berlin Sans FB" pitchFamily="34" charset="0"/>
              </a:rPr>
              <a:t>e, come tale, non è riassorbibile all’interno di accordi che prevedono la riduzione dell’orario complessivo di lavoro.</a:t>
            </a:r>
            <a:endParaRPr lang="en-GB" sz="2200" strike="noStrike" spc="-1" dirty="0">
              <a:solidFill>
                <a:srgbClr val="000000"/>
              </a:solidFill>
              <a:latin typeface="Berlin Sans FB" pitchFamily="34" charset="0"/>
            </a:endParaRPr>
          </a:p>
        </p:txBody>
      </p:sp>
    </p:spTree>
    <p:extLst>
      <p:ext uri="{BB962C8B-B14F-4D97-AF65-F5344CB8AC3E}">
        <p14:creationId xmlns:p14="http://schemas.microsoft.com/office/powerpoint/2010/main" val="166924170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0" name="TextShape 1"/>
          <p:cNvSpPr txBox="1"/>
          <p:nvPr/>
        </p:nvSpPr>
        <p:spPr>
          <a:xfrm>
            <a:off x="685800"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3200" b="1" strike="noStrike" spc="-1" dirty="0" err="1" smtClean="0">
                <a:solidFill>
                  <a:srgbClr val="00B0F0"/>
                </a:solidFill>
                <a:latin typeface="Berlin Sans FB" pitchFamily="34" charset="0"/>
              </a:rPr>
              <a:t>Videoterminali</a:t>
            </a:r>
            <a:endParaRPr lang="en-GB" sz="3200" b="1" strike="noStrike" spc="-1" dirty="0">
              <a:solidFill>
                <a:srgbClr val="00B0F0"/>
              </a:solidFill>
              <a:latin typeface="Berlin Sans FB" pitchFamily="34" charset="0"/>
            </a:endParaRPr>
          </a:p>
        </p:txBody>
      </p:sp>
      <p:sp>
        <p:nvSpPr>
          <p:cNvPr id="1551" name="TextShape 2"/>
          <p:cNvSpPr txBox="1"/>
          <p:nvPr/>
        </p:nvSpPr>
        <p:spPr>
          <a:xfrm>
            <a:off x="685800" y="1341360"/>
            <a:ext cx="8024091" cy="4911658"/>
          </a:xfrm>
          <a:prstGeom prst="rect">
            <a:avLst/>
          </a:prstGeom>
          <a:noFill/>
          <a:ln>
            <a:noFill/>
          </a:ln>
        </p:spPr>
        <p:txBody>
          <a:bodyPr lIns="90000" tIns="46800" rIns="90000" bIns="46800"/>
          <a:lstStyle/>
          <a:p>
            <a:pPr marL="343080" indent="-337680">
              <a:lnSpc>
                <a:spcPct val="80000"/>
              </a:lnSpc>
              <a:spcBef>
                <a:spcPts val="601"/>
              </a:spcBef>
            </a:pPr>
            <a:r>
              <a:rPr lang="it-IT" sz="2400" dirty="0">
                <a:effectLst/>
                <a:latin typeface="Times New Roman" panose="02020603050405020304" pitchFamily="18" charset="0"/>
              </a:rPr>
              <a:t> </a:t>
            </a:r>
            <a:r>
              <a:rPr lang="it-IT" sz="2200" dirty="0">
                <a:effectLst/>
                <a:latin typeface="Berlin Sans FB" pitchFamily="34" charset="0"/>
              </a:rPr>
              <a:t>Art. 5 (Sorveglianza sanitaria)</a:t>
            </a:r>
            <a:r>
              <a:rPr lang="it-IT" sz="2200" dirty="0">
                <a:latin typeface="Berlin Sans FB" pitchFamily="34" charset="0"/>
              </a:rPr>
              <a:t/>
            </a:r>
            <a:br>
              <a:rPr lang="it-IT" sz="2200" dirty="0">
                <a:latin typeface="Berlin Sans FB" pitchFamily="34" charset="0"/>
              </a:rPr>
            </a:br>
            <a:endParaRPr lang="it-IT" sz="2200" dirty="0">
              <a:latin typeface="Berlin Sans FB" pitchFamily="34" charset="0"/>
            </a:endParaRPr>
          </a:p>
          <a:p>
            <a:pPr marL="343080" indent="-337680">
              <a:lnSpc>
                <a:spcPct val="80000"/>
              </a:lnSpc>
              <a:spcBef>
                <a:spcPts val="601"/>
              </a:spcBef>
            </a:pPr>
            <a:r>
              <a:rPr lang="it-IT" sz="2200" dirty="0">
                <a:effectLst/>
                <a:latin typeface="Berlin Sans FB" pitchFamily="34" charset="0"/>
              </a:rPr>
              <a:t>1. I lavoratori sono sottoposti alla sorveglianza sanitaria di cui all’articolo 17 della Legge 18 febbraio 1998 n.31 e relativi decreti, con particolare riferimento:</a:t>
            </a:r>
            <a:r>
              <a:rPr lang="it-IT" sz="2200" dirty="0">
                <a:latin typeface="Berlin Sans FB" pitchFamily="34" charset="0"/>
              </a:rPr>
              <a:t/>
            </a:r>
            <a:br>
              <a:rPr lang="it-IT" sz="2200" dirty="0">
                <a:latin typeface="Berlin Sans FB" pitchFamily="34" charset="0"/>
              </a:rPr>
            </a:br>
            <a:r>
              <a:rPr lang="it-IT" sz="2200" dirty="0">
                <a:solidFill>
                  <a:srgbClr val="FF0000"/>
                </a:solidFill>
                <a:effectLst/>
                <a:latin typeface="Berlin Sans FB" pitchFamily="34" charset="0"/>
              </a:rPr>
              <a:t>a) ai rischi per l’apparato oculo-visivo;</a:t>
            </a:r>
            <a:r>
              <a:rPr lang="it-IT" sz="2200" dirty="0">
                <a:solidFill>
                  <a:srgbClr val="FF0000"/>
                </a:solidFill>
                <a:latin typeface="Berlin Sans FB" pitchFamily="34" charset="0"/>
              </a:rPr>
              <a:t/>
            </a:r>
            <a:br>
              <a:rPr lang="it-IT" sz="2200" dirty="0">
                <a:solidFill>
                  <a:srgbClr val="FF0000"/>
                </a:solidFill>
                <a:latin typeface="Berlin Sans FB" pitchFamily="34" charset="0"/>
              </a:rPr>
            </a:br>
            <a:r>
              <a:rPr lang="it-IT" sz="2200" dirty="0">
                <a:solidFill>
                  <a:srgbClr val="FF0000"/>
                </a:solidFill>
                <a:effectLst/>
                <a:latin typeface="Berlin Sans FB" pitchFamily="34" charset="0"/>
              </a:rPr>
              <a:t>b) ai rischi per l’apparato </a:t>
            </a:r>
            <a:r>
              <a:rPr lang="it-IT" sz="2200" dirty="0" smtClean="0">
                <a:solidFill>
                  <a:srgbClr val="FF0000"/>
                </a:solidFill>
                <a:effectLst/>
                <a:latin typeface="Berlin Sans FB" pitchFamily="34" charset="0"/>
              </a:rPr>
              <a:t>muscolo-scheletrico</a:t>
            </a:r>
            <a:r>
              <a:rPr lang="it-IT" sz="2200" b="1" dirty="0">
                <a:latin typeface="Berlin Sans FB" pitchFamily="34" charset="0"/>
              </a:rPr>
              <a:t/>
            </a:r>
            <a:br>
              <a:rPr lang="it-IT" sz="2200" b="1" dirty="0">
                <a:latin typeface="Berlin Sans FB" pitchFamily="34" charset="0"/>
              </a:rPr>
            </a:br>
            <a:endParaRPr lang="it-IT" sz="2200" b="1" dirty="0">
              <a:latin typeface="Berlin Sans FB" pitchFamily="34" charset="0"/>
            </a:endParaRPr>
          </a:p>
          <a:p>
            <a:pPr marL="343080" indent="-337680">
              <a:lnSpc>
                <a:spcPct val="80000"/>
              </a:lnSpc>
              <a:spcBef>
                <a:spcPts val="601"/>
              </a:spcBef>
            </a:pPr>
            <a:r>
              <a:rPr lang="it-IT" sz="2200" dirty="0">
                <a:effectLst/>
                <a:latin typeface="Berlin Sans FB" pitchFamily="34" charset="0"/>
              </a:rPr>
              <a:t>2. Salvi i casi particolari che richiedono una frequenza diversa, stabilita dal medico del lavoro, la periodicità delle visite di controllo è </a:t>
            </a:r>
            <a:r>
              <a:rPr lang="it-IT" sz="2200" dirty="0">
                <a:solidFill>
                  <a:srgbClr val="FF0000"/>
                </a:solidFill>
                <a:effectLst/>
                <a:latin typeface="Berlin Sans FB" pitchFamily="34" charset="0"/>
              </a:rPr>
              <a:t>triennale</a:t>
            </a:r>
            <a:r>
              <a:rPr lang="it-IT" sz="2200" dirty="0">
                <a:effectLst/>
                <a:latin typeface="Berlin Sans FB" pitchFamily="34" charset="0"/>
              </a:rPr>
              <a:t>.</a:t>
            </a:r>
            <a:r>
              <a:rPr lang="it-IT" sz="2200" dirty="0">
                <a:latin typeface="Berlin Sans FB" pitchFamily="34" charset="0"/>
              </a:rPr>
              <a:t/>
            </a:r>
            <a:br>
              <a:rPr lang="it-IT" sz="2200" dirty="0">
                <a:latin typeface="Berlin Sans FB" pitchFamily="34" charset="0"/>
              </a:rPr>
            </a:br>
            <a:endParaRPr lang="it-IT" sz="2200" dirty="0">
              <a:latin typeface="Berlin Sans FB" pitchFamily="34" charset="0"/>
            </a:endParaRPr>
          </a:p>
          <a:p>
            <a:pPr marL="343080" indent="-337680">
              <a:lnSpc>
                <a:spcPct val="80000"/>
              </a:lnSpc>
              <a:spcBef>
                <a:spcPts val="601"/>
              </a:spcBef>
            </a:pPr>
            <a:r>
              <a:rPr lang="it-IT" sz="2200" dirty="0">
                <a:effectLst/>
                <a:latin typeface="Berlin Sans FB" pitchFamily="34" charset="0"/>
              </a:rPr>
              <a:t>3. Il datore di lavoro fornisce a sue spese ai lavoratori i dispositivi speciali di correzione visiva, in funzione dell’attività svolta, quando l’esito delle visite ne evidenzi la necessità e non sia possibile utilizzare i dispositivi normali di correzione.</a:t>
            </a:r>
            <a:endParaRPr lang="en-GB" sz="2200" b="0" strike="noStrike" spc="-1" dirty="0">
              <a:solidFill>
                <a:srgbClr val="000000"/>
              </a:solidFill>
              <a:latin typeface="Berlin Sans FB" pitchFamily="34" charset="0"/>
            </a:endParaRPr>
          </a:p>
        </p:txBody>
      </p:sp>
    </p:spTree>
    <p:extLst>
      <p:ext uri="{BB962C8B-B14F-4D97-AF65-F5344CB8AC3E}">
        <p14:creationId xmlns:p14="http://schemas.microsoft.com/office/powerpoint/2010/main" val="215470584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84" name="TextShape 1"/>
          <p:cNvSpPr txBox="1"/>
          <p:nvPr/>
        </p:nvSpPr>
        <p:spPr>
          <a:xfrm>
            <a:off x="685800" y="304920"/>
            <a:ext cx="7772040" cy="603000"/>
          </a:xfrm>
          <a:prstGeom prst="rect">
            <a:avLst/>
          </a:prstGeom>
          <a:solidFill>
            <a:srgbClr val="FFFFFF"/>
          </a:solidFill>
          <a:ln>
            <a:noFill/>
          </a:ln>
        </p:spPr>
        <p:txBody>
          <a:bodyPr lIns="90000" tIns="46800" rIns="90000" bIns="46800" anchor="ctr"/>
          <a:lstStyle/>
          <a:p>
            <a:pPr algn="ctr">
              <a:lnSpc>
                <a:spcPct val="100000"/>
              </a:lnSpc>
            </a:pPr>
            <a:r>
              <a:rPr lang="en-GB" sz="3200" b="1" strike="noStrike" spc="-1" dirty="0" err="1">
                <a:solidFill>
                  <a:srgbClr val="00B0F0"/>
                </a:solidFill>
                <a:latin typeface="Berlin Sans FB" pitchFamily="34" charset="0"/>
              </a:rPr>
              <a:t>Videoterminali</a:t>
            </a:r>
            <a:endParaRPr lang="en-GB" sz="3200" b="1" strike="noStrike" spc="-1" dirty="0">
              <a:solidFill>
                <a:srgbClr val="00B0F0"/>
              </a:solidFill>
              <a:latin typeface="Berlin Sans FB" pitchFamily="34" charset="0"/>
            </a:endParaRPr>
          </a:p>
        </p:txBody>
      </p:sp>
      <p:sp>
        <p:nvSpPr>
          <p:cNvPr id="1585" name="TextShape 2"/>
          <p:cNvSpPr txBox="1"/>
          <p:nvPr/>
        </p:nvSpPr>
        <p:spPr>
          <a:xfrm>
            <a:off x="1908000" y="981000"/>
            <a:ext cx="5689080" cy="647280"/>
          </a:xfrm>
          <a:prstGeom prst="rect">
            <a:avLst/>
          </a:prstGeom>
          <a:noFill/>
          <a:ln>
            <a:noFill/>
          </a:ln>
        </p:spPr>
        <p:txBody>
          <a:bodyPr lIns="90000" tIns="46800" rIns="90000" bIns="46800"/>
          <a:lstStyle/>
          <a:p>
            <a:pPr marL="343080" indent="-337680">
              <a:lnSpc>
                <a:spcPct val="100000"/>
              </a:lnSpc>
              <a:spcBef>
                <a:spcPts val="799"/>
              </a:spcBef>
            </a:pPr>
            <a:r>
              <a:rPr lang="en-GB" sz="3200" strike="noStrike" spc="-1" dirty="0" err="1">
                <a:solidFill>
                  <a:srgbClr val="000000"/>
                </a:solidFill>
                <a:latin typeface="Berlin Sans FB" pitchFamily="34" charset="0"/>
              </a:rPr>
              <a:t>Criteri</a:t>
            </a:r>
            <a:r>
              <a:rPr lang="en-GB" sz="3200" strike="noStrike" spc="-1" dirty="0">
                <a:solidFill>
                  <a:srgbClr val="000000"/>
                </a:solidFill>
                <a:latin typeface="Berlin Sans FB" pitchFamily="34" charset="0"/>
              </a:rPr>
              <a:t> di </a:t>
            </a:r>
            <a:r>
              <a:rPr lang="en-GB" sz="3200" strike="noStrike" spc="-1" dirty="0" err="1">
                <a:solidFill>
                  <a:srgbClr val="000000"/>
                </a:solidFill>
                <a:latin typeface="Berlin Sans FB" pitchFamily="34" charset="0"/>
              </a:rPr>
              <a:t>igiene</a:t>
            </a:r>
            <a:r>
              <a:rPr lang="en-GB" sz="3200" strike="noStrike" spc="-1" dirty="0">
                <a:solidFill>
                  <a:srgbClr val="000000"/>
                </a:solidFill>
                <a:latin typeface="Berlin Sans FB" pitchFamily="34" charset="0"/>
              </a:rPr>
              <a:t> e </a:t>
            </a:r>
            <a:r>
              <a:rPr lang="en-GB" sz="3200" strike="noStrike" spc="-1" dirty="0" err="1">
                <a:solidFill>
                  <a:srgbClr val="000000"/>
                </a:solidFill>
                <a:latin typeface="Berlin Sans FB" pitchFamily="34" charset="0"/>
              </a:rPr>
              <a:t>sicurezza</a:t>
            </a:r>
            <a:endParaRPr lang="en-GB" sz="3200" strike="noStrike" spc="-1" dirty="0">
              <a:solidFill>
                <a:srgbClr val="000000"/>
              </a:solidFill>
              <a:latin typeface="Berlin Sans FB" pitchFamily="34" charset="0"/>
            </a:endParaRPr>
          </a:p>
        </p:txBody>
      </p:sp>
      <p:sp>
        <p:nvSpPr>
          <p:cNvPr id="1586" name="CustomShape 3"/>
          <p:cNvSpPr/>
          <p:nvPr/>
        </p:nvSpPr>
        <p:spPr>
          <a:xfrm>
            <a:off x="250920" y="1844640"/>
            <a:ext cx="4608000" cy="41320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strike="noStrike" spc="-1" dirty="0">
                <a:solidFill>
                  <a:srgbClr val="000000"/>
                </a:solidFill>
                <a:latin typeface="Berlin Sans FB" pitchFamily="34" charset="0"/>
              </a:rPr>
              <a:t>Mezzi Personali di protezione (D.P.I.)</a:t>
            </a:r>
            <a:endParaRPr lang="it-IT" sz="2400" strike="noStrike" spc="-1" dirty="0">
              <a:latin typeface="Berlin Sans FB" pitchFamily="34" charset="0"/>
            </a:endParaRPr>
          </a:p>
          <a:p>
            <a:pPr>
              <a:lnSpc>
                <a:spcPct val="100000"/>
              </a:lnSpc>
              <a:spcBef>
                <a:spcPts val="1500"/>
              </a:spcBef>
            </a:pPr>
            <a:r>
              <a:rPr lang="it-IT" sz="2400" b="0" strike="noStrike" spc="-1" dirty="0">
                <a:solidFill>
                  <a:srgbClr val="000000"/>
                </a:solidFill>
                <a:latin typeface="Berlin Sans FB" pitchFamily="34" charset="0"/>
              </a:rPr>
              <a:t>il lavoratore ai fini di ridurre l’affaticamento visivo ha diritto di ricevere dal datore di lavoro occhiali speciali o lenti correttive in funzione del lavoro al VDT</a:t>
            </a:r>
            <a:endParaRPr lang="it-IT" sz="2400" b="0" strike="noStrike" spc="-1" dirty="0">
              <a:latin typeface="Berlin Sans FB" pitchFamily="34" charset="0"/>
            </a:endParaRPr>
          </a:p>
          <a:p>
            <a:pPr>
              <a:lnSpc>
                <a:spcPct val="100000"/>
              </a:lnSpc>
              <a:spcBef>
                <a:spcPts val="1500"/>
              </a:spcBef>
            </a:pPr>
            <a:r>
              <a:rPr lang="it-IT" sz="2400" b="0" strike="noStrike" spc="-1" dirty="0">
                <a:solidFill>
                  <a:srgbClr val="FF0000"/>
                </a:solidFill>
                <a:uFillTx/>
                <a:latin typeface="Berlin Sans FB" pitchFamily="34" charset="0"/>
              </a:rPr>
              <a:t>nel caso in cui non sia possibile utilizzare gli occhiali o le lenti normalmente utilizzabili.</a:t>
            </a:r>
            <a:r>
              <a:rPr lang="it-IT" sz="2400" b="0" strike="noStrike" spc="-1" dirty="0">
                <a:solidFill>
                  <a:srgbClr val="FF0000"/>
                </a:solidFill>
                <a:latin typeface="Berlin Sans FB" pitchFamily="34" charset="0"/>
              </a:rPr>
              <a:t> </a:t>
            </a:r>
          </a:p>
        </p:txBody>
      </p:sp>
      <p:pic>
        <p:nvPicPr>
          <p:cNvPr id="1587" name="Picture 4"/>
          <p:cNvPicPr/>
          <p:nvPr/>
        </p:nvPicPr>
        <p:blipFill>
          <a:blip r:embed="rId3"/>
          <a:stretch/>
        </p:blipFill>
        <p:spPr>
          <a:xfrm>
            <a:off x="5200072" y="2500818"/>
            <a:ext cx="3615291" cy="2819724"/>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31" name="Picture 1"/>
          <p:cNvPicPr/>
          <p:nvPr/>
        </p:nvPicPr>
        <p:blipFill>
          <a:blip r:embed="rId3"/>
          <a:stretch/>
        </p:blipFill>
        <p:spPr>
          <a:xfrm>
            <a:off x="522263" y="1800360"/>
            <a:ext cx="3871211" cy="1506258"/>
          </a:xfrm>
          <a:prstGeom prst="rect">
            <a:avLst/>
          </a:prstGeom>
          <a:ln>
            <a:noFill/>
          </a:ln>
        </p:spPr>
      </p:pic>
      <p:sp>
        <p:nvSpPr>
          <p:cNvPr id="632" name="CustomShape 1"/>
          <p:cNvSpPr/>
          <p:nvPr/>
        </p:nvSpPr>
        <p:spPr>
          <a:xfrm>
            <a:off x="1366190" y="651960"/>
            <a:ext cx="6627223"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spc="-1" dirty="0">
                <a:solidFill>
                  <a:srgbClr val="000000"/>
                </a:solidFill>
                <a:latin typeface="Berlin Sans FB" pitchFamily="34" charset="0"/>
              </a:rPr>
              <a:t>QUESTI </a:t>
            </a:r>
            <a:r>
              <a:rPr lang="it-IT" sz="2400" strike="noStrike" spc="-1" dirty="0" smtClean="0">
                <a:solidFill>
                  <a:srgbClr val="000000"/>
                </a:solidFill>
                <a:latin typeface="Berlin Sans FB" pitchFamily="34" charset="0"/>
              </a:rPr>
              <a:t>CARTELLI COSA SEGNALANO?</a:t>
            </a:r>
            <a:endParaRPr lang="it-IT" sz="2400" strike="noStrike" spc="-1" dirty="0">
              <a:latin typeface="Berlin Sans FB" pitchFamily="34" charset="0"/>
            </a:endParaRPr>
          </a:p>
        </p:txBody>
      </p:sp>
      <p:pic>
        <p:nvPicPr>
          <p:cNvPr id="633" name="Picture 3"/>
          <p:cNvPicPr/>
          <p:nvPr/>
        </p:nvPicPr>
        <p:blipFill>
          <a:blip r:embed="rId4"/>
          <a:stretch/>
        </p:blipFill>
        <p:spPr>
          <a:xfrm>
            <a:off x="4820963" y="1800360"/>
            <a:ext cx="3932895" cy="1470618"/>
          </a:xfrm>
          <a:prstGeom prst="rect">
            <a:avLst/>
          </a:prstGeom>
          <a:ln>
            <a:noFill/>
          </a:ln>
        </p:spPr>
      </p:pic>
      <p:pic>
        <p:nvPicPr>
          <p:cNvPr id="634" name="Picture 4"/>
          <p:cNvPicPr/>
          <p:nvPr/>
        </p:nvPicPr>
        <p:blipFill>
          <a:blip r:embed="rId5"/>
          <a:stretch/>
        </p:blipFill>
        <p:spPr>
          <a:xfrm>
            <a:off x="690259" y="4248000"/>
            <a:ext cx="3807851" cy="1511280"/>
          </a:xfrm>
          <a:prstGeom prst="rect">
            <a:avLst/>
          </a:prstGeom>
          <a:ln>
            <a:noFill/>
          </a:ln>
        </p:spPr>
      </p:pic>
      <p:pic>
        <p:nvPicPr>
          <p:cNvPr id="635" name="Picture 5"/>
          <p:cNvPicPr/>
          <p:nvPr/>
        </p:nvPicPr>
        <p:blipFill>
          <a:blip r:embed="rId6"/>
          <a:stretch/>
        </p:blipFill>
        <p:spPr>
          <a:xfrm>
            <a:off x="4857668" y="4332016"/>
            <a:ext cx="3859487" cy="14506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04" name="TextShape 1"/>
          <p:cNvSpPr txBox="1"/>
          <p:nvPr/>
        </p:nvSpPr>
        <p:spPr>
          <a:xfrm>
            <a:off x="685800"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2800" b="1" strike="noStrike" spc="-1" dirty="0" err="1">
                <a:solidFill>
                  <a:srgbClr val="00B0F0"/>
                </a:solidFill>
                <a:latin typeface="Berlin Sans FB" pitchFamily="34" charset="0"/>
              </a:rPr>
              <a:t>Videoterminali</a:t>
            </a:r>
            <a:r>
              <a:rPr lang="en-GB" sz="2800" b="1" strike="noStrike" spc="-1" dirty="0">
                <a:solidFill>
                  <a:srgbClr val="00B0F0"/>
                </a:solidFill>
                <a:latin typeface="Berlin Sans FB" pitchFamily="34" charset="0"/>
              </a:rPr>
              <a:t> e Salute</a:t>
            </a:r>
          </a:p>
        </p:txBody>
      </p:sp>
      <p:sp>
        <p:nvSpPr>
          <p:cNvPr id="1605" name="TextShape 2"/>
          <p:cNvSpPr txBox="1"/>
          <p:nvPr/>
        </p:nvSpPr>
        <p:spPr>
          <a:xfrm>
            <a:off x="2195640" y="1341360"/>
            <a:ext cx="5974920" cy="790200"/>
          </a:xfrm>
          <a:prstGeom prst="rect">
            <a:avLst/>
          </a:prstGeom>
          <a:noFill/>
          <a:ln>
            <a:noFill/>
          </a:ln>
        </p:spPr>
        <p:txBody>
          <a:bodyPr lIns="90000" tIns="46800" rIns="90000" bIns="46800"/>
          <a:lstStyle/>
          <a:p>
            <a:pPr marL="343080" indent="-337680">
              <a:lnSpc>
                <a:spcPct val="100000"/>
              </a:lnSpc>
              <a:spcBef>
                <a:spcPts val="799"/>
              </a:spcBef>
            </a:pPr>
            <a:r>
              <a:rPr lang="en-GB" sz="3200" b="0" strike="noStrike" spc="-1" dirty="0">
                <a:solidFill>
                  <a:srgbClr val="000000"/>
                </a:solidFill>
                <a:latin typeface="Berlin Sans FB" pitchFamily="34" charset="0"/>
              </a:rPr>
              <a:t>AFFATICAMENTO VISIVO</a:t>
            </a:r>
          </a:p>
        </p:txBody>
      </p:sp>
      <p:pic>
        <p:nvPicPr>
          <p:cNvPr id="1606" name="Picture 3"/>
          <p:cNvPicPr/>
          <p:nvPr/>
        </p:nvPicPr>
        <p:blipFill>
          <a:blip r:embed="rId3"/>
          <a:stretch/>
        </p:blipFill>
        <p:spPr>
          <a:xfrm>
            <a:off x="2627280" y="2133720"/>
            <a:ext cx="3930538" cy="3786789"/>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07" name="TextShape 1"/>
          <p:cNvSpPr txBox="1"/>
          <p:nvPr/>
        </p:nvSpPr>
        <p:spPr>
          <a:xfrm>
            <a:off x="680502"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2800" b="1" strike="noStrike" spc="-1" dirty="0" err="1">
                <a:solidFill>
                  <a:srgbClr val="00B0F0"/>
                </a:solidFill>
                <a:latin typeface="Berlin Sans FB" pitchFamily="34" charset="0"/>
              </a:rPr>
              <a:t>Videoterminali</a:t>
            </a:r>
            <a:r>
              <a:rPr lang="en-GB" sz="2800" b="1" strike="noStrike" spc="-1" dirty="0">
                <a:solidFill>
                  <a:srgbClr val="00B0F0"/>
                </a:solidFill>
                <a:latin typeface="Berlin Sans FB" pitchFamily="34" charset="0"/>
              </a:rPr>
              <a:t> e Salute</a:t>
            </a:r>
          </a:p>
        </p:txBody>
      </p:sp>
      <p:pic>
        <p:nvPicPr>
          <p:cNvPr id="1608" name="Picture 2"/>
          <p:cNvPicPr/>
          <p:nvPr/>
        </p:nvPicPr>
        <p:blipFill>
          <a:blip r:embed="rId3"/>
          <a:stretch/>
        </p:blipFill>
        <p:spPr>
          <a:xfrm>
            <a:off x="179280" y="1628640"/>
            <a:ext cx="3744720" cy="3816000"/>
          </a:xfrm>
          <a:prstGeom prst="rect">
            <a:avLst/>
          </a:prstGeom>
          <a:ln>
            <a:noFill/>
          </a:ln>
        </p:spPr>
      </p:pic>
      <p:sp>
        <p:nvSpPr>
          <p:cNvPr id="1609" name="TextShape 2"/>
          <p:cNvSpPr txBox="1"/>
          <p:nvPr/>
        </p:nvSpPr>
        <p:spPr>
          <a:xfrm>
            <a:off x="3995640" y="1341360"/>
            <a:ext cx="4957560" cy="4503240"/>
          </a:xfrm>
          <a:prstGeom prst="rect">
            <a:avLst/>
          </a:prstGeom>
          <a:noFill/>
          <a:ln>
            <a:noFill/>
          </a:ln>
        </p:spPr>
        <p:txBody>
          <a:bodyPr lIns="90000" tIns="46800" rIns="90000" bIns="46800"/>
          <a:lstStyle/>
          <a:p>
            <a:pPr marL="985680" lvl="1" indent="-528120">
              <a:lnSpc>
                <a:spcPct val="100000"/>
              </a:lnSpc>
              <a:spcBef>
                <a:spcPts val="700"/>
              </a:spcBef>
              <a:buClr>
                <a:srgbClr val="000000"/>
              </a:buClr>
              <a:buFont typeface="Times New Roman"/>
              <a:buChar char="–"/>
            </a:pPr>
            <a:r>
              <a:rPr lang="en-GB" sz="2800" b="0" strike="noStrike" spc="-1" dirty="0" err="1" smtClean="0">
                <a:solidFill>
                  <a:srgbClr val="FF0000"/>
                </a:solidFill>
                <a:latin typeface="Berlin Sans FB" pitchFamily="34" charset="0"/>
              </a:rPr>
              <a:t>Astenopia</a:t>
            </a:r>
            <a:endParaRPr lang="en-GB" sz="2800" b="0" strike="noStrike" spc="-1" dirty="0" smtClean="0">
              <a:solidFill>
                <a:srgbClr val="000000"/>
              </a:solidFill>
              <a:latin typeface="Berlin Sans FB" pitchFamily="34" charset="0"/>
            </a:endParaRP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Bruciore</a:t>
            </a:r>
            <a:endParaRPr lang="en-GB" sz="2800" b="0" strike="noStrike" spc="-1" dirty="0" smtClean="0">
              <a:solidFill>
                <a:srgbClr val="000000"/>
              </a:solidFill>
              <a:latin typeface="Berlin Sans FB" pitchFamily="34" charset="0"/>
            </a:endParaRP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Lacrimazione</a:t>
            </a:r>
            <a:endParaRPr lang="en-GB" sz="2800" b="0" strike="noStrike" spc="-1" dirty="0" smtClean="0">
              <a:solidFill>
                <a:srgbClr val="000000"/>
              </a:solidFill>
              <a:latin typeface="Berlin Sans FB" pitchFamily="34" charset="0"/>
            </a:endParaRP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Secchezza</a:t>
            </a:r>
            <a:endParaRPr lang="en-GB" sz="2800" b="0" strike="noStrike" spc="-1" dirty="0" smtClean="0">
              <a:solidFill>
                <a:srgbClr val="000000"/>
              </a:solidFill>
              <a:latin typeface="Berlin Sans FB" pitchFamily="34" charset="0"/>
            </a:endParaRP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Fastidio</a:t>
            </a:r>
            <a:r>
              <a:rPr lang="en-GB" sz="2800" b="0" strike="noStrike" spc="-1" dirty="0" smtClean="0">
                <a:solidFill>
                  <a:srgbClr val="000000"/>
                </a:solidFill>
                <a:latin typeface="Berlin Sans FB" pitchFamily="34" charset="0"/>
              </a:rPr>
              <a:t> </a:t>
            </a:r>
            <a:r>
              <a:rPr lang="en-GB" sz="2800" b="0" strike="noStrike" spc="-1" dirty="0" err="1" smtClean="0">
                <a:solidFill>
                  <a:srgbClr val="000000"/>
                </a:solidFill>
                <a:latin typeface="Berlin Sans FB" pitchFamily="34" charset="0"/>
              </a:rPr>
              <a:t>Alla</a:t>
            </a:r>
            <a:r>
              <a:rPr lang="en-GB" sz="2800" b="0" strike="noStrike" spc="-1" dirty="0" smtClean="0">
                <a:solidFill>
                  <a:srgbClr val="000000"/>
                </a:solidFill>
                <a:latin typeface="Berlin Sans FB" pitchFamily="34" charset="0"/>
              </a:rPr>
              <a:t> Luce</a:t>
            </a: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Pesantezza</a:t>
            </a:r>
            <a:endParaRPr lang="en-GB" sz="2800" b="0" strike="noStrike" spc="-1" dirty="0" smtClean="0">
              <a:solidFill>
                <a:srgbClr val="000000"/>
              </a:solidFill>
              <a:latin typeface="Berlin Sans FB" pitchFamily="34" charset="0"/>
            </a:endParaRP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Visione</a:t>
            </a:r>
            <a:r>
              <a:rPr lang="en-GB" sz="2800" b="0" strike="noStrike" spc="-1" dirty="0" smtClean="0">
                <a:solidFill>
                  <a:srgbClr val="000000"/>
                </a:solidFill>
                <a:latin typeface="Berlin Sans FB" pitchFamily="34" charset="0"/>
              </a:rPr>
              <a:t> </a:t>
            </a:r>
            <a:r>
              <a:rPr lang="en-GB" sz="2800" b="0" strike="noStrike" spc="-1" dirty="0" err="1" smtClean="0">
                <a:solidFill>
                  <a:srgbClr val="000000"/>
                </a:solidFill>
                <a:latin typeface="Berlin Sans FB" pitchFamily="34" charset="0"/>
              </a:rPr>
              <a:t>Sdoppiata</a:t>
            </a:r>
            <a:endParaRPr lang="en-GB" sz="2800" b="0" strike="noStrike" spc="-1" dirty="0" smtClean="0">
              <a:solidFill>
                <a:srgbClr val="000000"/>
              </a:solidFill>
              <a:latin typeface="Berlin Sans FB" pitchFamily="34" charset="0"/>
            </a:endParaRP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Visione</a:t>
            </a:r>
            <a:r>
              <a:rPr lang="en-GB" sz="2800" b="0" strike="noStrike" spc="-1" dirty="0" smtClean="0">
                <a:solidFill>
                  <a:srgbClr val="000000"/>
                </a:solidFill>
                <a:latin typeface="Berlin Sans FB" pitchFamily="34" charset="0"/>
              </a:rPr>
              <a:t> </a:t>
            </a:r>
            <a:r>
              <a:rPr lang="en-GB" sz="2800" b="0" strike="noStrike" spc="-1" dirty="0" err="1" smtClean="0">
                <a:solidFill>
                  <a:srgbClr val="000000"/>
                </a:solidFill>
                <a:latin typeface="Berlin Sans FB" pitchFamily="34" charset="0"/>
              </a:rPr>
              <a:t>Annebiata</a:t>
            </a:r>
            <a:endParaRPr lang="en-GB" sz="2800" b="0" strike="noStrike" spc="-1" dirty="0" smtClean="0">
              <a:solidFill>
                <a:srgbClr val="000000"/>
              </a:solidFill>
              <a:latin typeface="Berlin Sans FB" pitchFamily="34" charset="0"/>
            </a:endParaRPr>
          </a:p>
          <a:p>
            <a:pPr marL="985680" lvl="1" indent="-528120">
              <a:lnSpc>
                <a:spcPct val="100000"/>
              </a:lnSpc>
              <a:spcBef>
                <a:spcPts val="700"/>
              </a:spcBef>
              <a:buClr>
                <a:srgbClr val="000000"/>
              </a:buClr>
              <a:buFont typeface="Times New Roman"/>
              <a:buChar char="–"/>
            </a:pPr>
            <a:r>
              <a:rPr lang="en-GB" sz="2800" b="0" strike="noStrike" spc="-1" dirty="0" err="1" smtClean="0">
                <a:solidFill>
                  <a:srgbClr val="000000"/>
                </a:solidFill>
                <a:latin typeface="Berlin Sans FB" pitchFamily="34" charset="0"/>
              </a:rPr>
              <a:t>Stanchezza</a:t>
            </a:r>
            <a:endParaRPr lang="en-GB" sz="2800" b="0" strike="noStrike" spc="-1" dirty="0">
              <a:solidFill>
                <a:srgbClr val="000000"/>
              </a:solidFill>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0" name="TextShape 1"/>
          <p:cNvSpPr txBox="1"/>
          <p:nvPr/>
        </p:nvSpPr>
        <p:spPr>
          <a:xfrm>
            <a:off x="609480"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2800" b="1" strike="noStrike" spc="-1" dirty="0" err="1">
                <a:solidFill>
                  <a:srgbClr val="00B0F0"/>
                </a:solidFill>
                <a:latin typeface="Berlin Sans FB" pitchFamily="34" charset="0"/>
              </a:rPr>
              <a:t>Videoterminali</a:t>
            </a:r>
            <a:r>
              <a:rPr lang="en-GB" sz="2800" b="1" strike="noStrike" spc="-1" dirty="0">
                <a:solidFill>
                  <a:srgbClr val="00B0F0"/>
                </a:solidFill>
                <a:latin typeface="Berlin Sans FB" pitchFamily="34" charset="0"/>
              </a:rPr>
              <a:t> e Salute</a:t>
            </a:r>
          </a:p>
        </p:txBody>
      </p:sp>
      <p:sp>
        <p:nvSpPr>
          <p:cNvPr id="1611" name="TextShape 2"/>
          <p:cNvSpPr txBox="1"/>
          <p:nvPr/>
        </p:nvSpPr>
        <p:spPr>
          <a:xfrm>
            <a:off x="5236644" y="2292659"/>
            <a:ext cx="3436839" cy="3052440"/>
          </a:xfrm>
          <a:prstGeom prst="rect">
            <a:avLst/>
          </a:prstGeom>
          <a:noFill/>
          <a:ln>
            <a:noFill/>
          </a:ln>
        </p:spPr>
        <p:txBody>
          <a:bodyPr lIns="90000" tIns="46800" rIns="90000" bIns="46800"/>
          <a:lstStyle/>
          <a:p>
            <a:pPr marL="338040" indent="-337680">
              <a:lnSpc>
                <a:spcPct val="100000"/>
              </a:lnSpc>
              <a:spcBef>
                <a:spcPts val="799"/>
              </a:spcBef>
              <a:buClr>
                <a:srgbClr val="000000"/>
              </a:buClr>
              <a:buFont typeface="Times New Roman"/>
              <a:buChar char="•"/>
            </a:pPr>
            <a:r>
              <a:rPr lang="en-GB" sz="3200" b="0" strike="noStrike" spc="-1" dirty="0" err="1" smtClean="0">
                <a:solidFill>
                  <a:srgbClr val="000000"/>
                </a:solidFill>
                <a:latin typeface="Times New Roman"/>
              </a:rPr>
              <a:t>Difetti</a:t>
            </a:r>
            <a:r>
              <a:rPr lang="en-GB" sz="3200" b="0" strike="noStrike" spc="-1" dirty="0" smtClean="0">
                <a:solidFill>
                  <a:srgbClr val="000000"/>
                </a:solidFill>
                <a:latin typeface="Times New Roman"/>
              </a:rPr>
              <a:t> </a:t>
            </a:r>
            <a:r>
              <a:rPr lang="en-GB" sz="3200" b="0" strike="noStrike" spc="-1" dirty="0" err="1" smtClean="0">
                <a:solidFill>
                  <a:srgbClr val="000000"/>
                </a:solidFill>
                <a:latin typeface="Times New Roman"/>
              </a:rPr>
              <a:t>Visivi</a:t>
            </a:r>
            <a:endParaRPr lang="en-GB" sz="3200" b="0" strike="noStrike" spc="-1" dirty="0" smtClean="0">
              <a:solidFill>
                <a:srgbClr val="000000"/>
              </a:solidFill>
              <a:latin typeface="Calibri"/>
            </a:endParaRPr>
          </a:p>
          <a:p>
            <a:pPr marL="338040" indent="-337680">
              <a:lnSpc>
                <a:spcPct val="100000"/>
              </a:lnSpc>
              <a:spcBef>
                <a:spcPts val="799"/>
              </a:spcBef>
              <a:buClr>
                <a:srgbClr val="000000"/>
              </a:buClr>
              <a:buFont typeface="Times New Roman"/>
              <a:buChar char="•"/>
            </a:pPr>
            <a:r>
              <a:rPr lang="en-GB" sz="3200" b="0" strike="noStrike" spc="-1" dirty="0" err="1" smtClean="0">
                <a:solidFill>
                  <a:srgbClr val="000000"/>
                </a:solidFill>
                <a:latin typeface="Times New Roman"/>
              </a:rPr>
              <a:t>Presbiopia</a:t>
            </a:r>
            <a:endParaRPr lang="en-GB" sz="3200" b="0" strike="noStrike" spc="-1" dirty="0" smtClean="0">
              <a:solidFill>
                <a:srgbClr val="000000"/>
              </a:solidFill>
              <a:latin typeface="Calibri"/>
            </a:endParaRPr>
          </a:p>
          <a:p>
            <a:pPr marL="338040" indent="-337680">
              <a:lnSpc>
                <a:spcPct val="100000"/>
              </a:lnSpc>
              <a:spcBef>
                <a:spcPts val="799"/>
              </a:spcBef>
              <a:buClr>
                <a:srgbClr val="000000"/>
              </a:buClr>
              <a:buFont typeface="Times New Roman"/>
              <a:buChar char="•"/>
            </a:pPr>
            <a:r>
              <a:rPr lang="en-GB" sz="3200" b="0" strike="noStrike" spc="-1" dirty="0" err="1" smtClean="0">
                <a:solidFill>
                  <a:srgbClr val="000000"/>
                </a:solidFill>
                <a:latin typeface="Times New Roman"/>
              </a:rPr>
              <a:t>Miopia</a:t>
            </a:r>
            <a:endParaRPr lang="en-GB" sz="3200" b="0" strike="noStrike" spc="-1" dirty="0" smtClean="0">
              <a:solidFill>
                <a:srgbClr val="000000"/>
              </a:solidFill>
              <a:latin typeface="Calibri"/>
            </a:endParaRPr>
          </a:p>
          <a:p>
            <a:pPr marL="338040" indent="-337680">
              <a:lnSpc>
                <a:spcPct val="100000"/>
              </a:lnSpc>
              <a:spcBef>
                <a:spcPts val="799"/>
              </a:spcBef>
              <a:buClr>
                <a:srgbClr val="000000"/>
              </a:buClr>
              <a:buFont typeface="Times New Roman"/>
              <a:buChar char="•"/>
            </a:pPr>
            <a:r>
              <a:rPr lang="en-GB" sz="3200" b="0" strike="noStrike" spc="-1" dirty="0" err="1" smtClean="0">
                <a:solidFill>
                  <a:srgbClr val="000000"/>
                </a:solidFill>
                <a:latin typeface="Times New Roman"/>
              </a:rPr>
              <a:t>Ipermetropia</a:t>
            </a:r>
            <a:endParaRPr lang="en-GB" sz="3200" b="0" strike="noStrike" spc="-1" dirty="0" smtClean="0">
              <a:solidFill>
                <a:srgbClr val="000000"/>
              </a:solidFill>
              <a:latin typeface="Calibri"/>
            </a:endParaRPr>
          </a:p>
          <a:p>
            <a:pPr marL="338040" indent="-337680">
              <a:lnSpc>
                <a:spcPct val="100000"/>
              </a:lnSpc>
              <a:spcBef>
                <a:spcPts val="799"/>
              </a:spcBef>
              <a:buClr>
                <a:srgbClr val="000000"/>
              </a:buClr>
              <a:buFont typeface="Times New Roman"/>
              <a:buChar char="•"/>
            </a:pPr>
            <a:r>
              <a:rPr lang="en-GB" sz="3200" b="0" strike="noStrike" spc="-1" dirty="0" err="1" smtClean="0">
                <a:solidFill>
                  <a:srgbClr val="000000"/>
                </a:solidFill>
                <a:latin typeface="Times New Roman"/>
              </a:rPr>
              <a:t>Strabismo</a:t>
            </a:r>
            <a:endParaRPr lang="en-GB" sz="3200" b="0" strike="noStrike" spc="-1" dirty="0">
              <a:solidFill>
                <a:srgbClr val="000000"/>
              </a:solidFill>
              <a:latin typeface="Calibri"/>
            </a:endParaRPr>
          </a:p>
        </p:txBody>
      </p:sp>
      <p:pic>
        <p:nvPicPr>
          <p:cNvPr id="1612" name="Picture 3"/>
          <p:cNvPicPr/>
          <p:nvPr/>
        </p:nvPicPr>
        <p:blipFill>
          <a:blip r:embed="rId3"/>
          <a:stretch/>
        </p:blipFill>
        <p:spPr>
          <a:xfrm>
            <a:off x="527365" y="2425824"/>
            <a:ext cx="4247640" cy="23839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3" name="TextShape 1"/>
          <p:cNvSpPr txBox="1"/>
          <p:nvPr/>
        </p:nvSpPr>
        <p:spPr>
          <a:xfrm>
            <a:off x="685800"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2800" b="1" strike="noStrike" spc="-1" dirty="0" err="1">
                <a:solidFill>
                  <a:srgbClr val="00B0F0"/>
                </a:solidFill>
                <a:latin typeface="Berlin Sans FB" pitchFamily="34" charset="0"/>
              </a:rPr>
              <a:t>Videoterminali</a:t>
            </a:r>
            <a:r>
              <a:rPr lang="en-GB" sz="2800" b="1" strike="noStrike" spc="-1" dirty="0">
                <a:solidFill>
                  <a:srgbClr val="00B0F0"/>
                </a:solidFill>
                <a:latin typeface="Berlin Sans FB" pitchFamily="34" charset="0"/>
              </a:rPr>
              <a:t> e Salute</a:t>
            </a:r>
          </a:p>
        </p:txBody>
      </p:sp>
      <p:sp>
        <p:nvSpPr>
          <p:cNvPr id="1614" name="TextShape 2"/>
          <p:cNvSpPr txBox="1"/>
          <p:nvPr/>
        </p:nvSpPr>
        <p:spPr>
          <a:xfrm>
            <a:off x="2700360" y="1484280"/>
            <a:ext cx="4266720" cy="863280"/>
          </a:xfrm>
          <a:prstGeom prst="rect">
            <a:avLst/>
          </a:prstGeom>
          <a:noFill/>
          <a:ln>
            <a:noFill/>
          </a:ln>
        </p:spPr>
        <p:txBody>
          <a:bodyPr lIns="90000" tIns="46800" rIns="90000" bIns="46800"/>
          <a:lstStyle/>
          <a:p>
            <a:pPr marL="343080" indent="-337680">
              <a:lnSpc>
                <a:spcPct val="100000"/>
              </a:lnSpc>
              <a:spcBef>
                <a:spcPts val="799"/>
              </a:spcBef>
            </a:pPr>
            <a:r>
              <a:rPr lang="en-GB" sz="3200" b="0" strike="noStrike" spc="-1" dirty="0" err="1" smtClean="0">
                <a:solidFill>
                  <a:srgbClr val="000000"/>
                </a:solidFill>
                <a:latin typeface="Times New Roman"/>
              </a:rPr>
              <a:t>Fatica</a:t>
            </a:r>
            <a:r>
              <a:rPr lang="en-GB" sz="3200" b="0" strike="noStrike" spc="-1" dirty="0" smtClean="0">
                <a:solidFill>
                  <a:srgbClr val="000000"/>
                </a:solidFill>
                <a:latin typeface="Times New Roman"/>
              </a:rPr>
              <a:t> </a:t>
            </a:r>
            <a:r>
              <a:rPr lang="en-GB" sz="3200" b="0" strike="noStrike" spc="-1" dirty="0" err="1" smtClean="0">
                <a:solidFill>
                  <a:srgbClr val="000000"/>
                </a:solidFill>
                <a:latin typeface="Times New Roman"/>
              </a:rPr>
              <a:t>Mentale</a:t>
            </a:r>
            <a:endParaRPr lang="en-GB" sz="3200" b="0" strike="noStrike" spc="-1" dirty="0">
              <a:solidFill>
                <a:srgbClr val="000000"/>
              </a:solidFill>
              <a:latin typeface="Calibri"/>
            </a:endParaRPr>
          </a:p>
        </p:txBody>
      </p:sp>
      <p:pic>
        <p:nvPicPr>
          <p:cNvPr id="1615" name="Picture 3"/>
          <p:cNvPicPr/>
          <p:nvPr/>
        </p:nvPicPr>
        <p:blipFill>
          <a:blip r:embed="rId3"/>
          <a:stretch/>
        </p:blipFill>
        <p:spPr>
          <a:xfrm>
            <a:off x="2771640" y="2637000"/>
            <a:ext cx="3895490" cy="3390938"/>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6" name="TextShape 1"/>
          <p:cNvSpPr txBox="1"/>
          <p:nvPr/>
        </p:nvSpPr>
        <p:spPr>
          <a:xfrm>
            <a:off x="685800" y="304920"/>
            <a:ext cx="7772040" cy="761760"/>
          </a:xfrm>
          <a:prstGeom prst="rect">
            <a:avLst/>
          </a:prstGeom>
          <a:solidFill>
            <a:srgbClr val="FFFFFF"/>
          </a:solidFill>
          <a:ln>
            <a:noFill/>
          </a:ln>
        </p:spPr>
        <p:txBody>
          <a:bodyPr lIns="90000" tIns="46800" rIns="90000" bIns="46800" anchor="ctr"/>
          <a:lstStyle/>
          <a:p>
            <a:pPr algn="ctr">
              <a:lnSpc>
                <a:spcPct val="100000"/>
              </a:lnSpc>
            </a:pPr>
            <a:r>
              <a:rPr lang="en-GB" sz="2800" b="1" strike="noStrike" spc="-1" dirty="0" err="1">
                <a:solidFill>
                  <a:srgbClr val="00B0F0"/>
                </a:solidFill>
                <a:latin typeface="Berlin Sans FB" pitchFamily="34" charset="0"/>
              </a:rPr>
              <a:t>Videoterminali</a:t>
            </a:r>
            <a:r>
              <a:rPr lang="en-GB" sz="2800" b="1" strike="noStrike" spc="-1" dirty="0">
                <a:solidFill>
                  <a:srgbClr val="00B0F0"/>
                </a:solidFill>
                <a:latin typeface="Berlin Sans FB" pitchFamily="34" charset="0"/>
              </a:rPr>
              <a:t> e Salute</a:t>
            </a:r>
          </a:p>
        </p:txBody>
      </p:sp>
      <p:pic>
        <p:nvPicPr>
          <p:cNvPr id="1617" name="Picture 2"/>
          <p:cNvPicPr/>
          <p:nvPr/>
        </p:nvPicPr>
        <p:blipFill>
          <a:blip r:embed="rId3"/>
          <a:stretch/>
        </p:blipFill>
        <p:spPr>
          <a:xfrm>
            <a:off x="228600" y="1981080"/>
            <a:ext cx="4068192" cy="3469809"/>
          </a:xfrm>
          <a:prstGeom prst="rect">
            <a:avLst/>
          </a:prstGeom>
          <a:ln>
            <a:noFill/>
          </a:ln>
        </p:spPr>
      </p:pic>
      <p:sp>
        <p:nvSpPr>
          <p:cNvPr id="1618" name="CustomShape 2"/>
          <p:cNvSpPr/>
          <p:nvPr/>
        </p:nvSpPr>
        <p:spPr>
          <a:xfrm>
            <a:off x="4643280" y="2057400"/>
            <a:ext cx="4195440" cy="2303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216000" indent="-216000">
              <a:lnSpc>
                <a:spcPct val="100000"/>
              </a:lnSpc>
              <a:spcBef>
                <a:spcPts val="1500"/>
              </a:spcBef>
              <a:buClr>
                <a:srgbClr val="000000"/>
              </a:buClr>
              <a:buFont typeface="Times New Roman"/>
              <a:buChar char="•"/>
            </a:pPr>
            <a:r>
              <a:rPr lang="it-IT" sz="2400" spc="-1" dirty="0">
                <a:solidFill>
                  <a:srgbClr val="000000"/>
                </a:solidFill>
                <a:latin typeface="Times New Roman"/>
              </a:rPr>
              <a:t> </a:t>
            </a:r>
            <a:r>
              <a:rPr lang="it-IT" sz="2400" b="0" strike="noStrike" spc="-1" dirty="0" smtClean="0">
                <a:solidFill>
                  <a:srgbClr val="000000"/>
                </a:solidFill>
                <a:latin typeface="Times New Roman"/>
              </a:rPr>
              <a:t>Radiazioni </a:t>
            </a:r>
            <a:r>
              <a:rPr lang="it-IT" sz="2400" b="0" strike="noStrike" spc="-1" dirty="0" err="1" smtClean="0">
                <a:solidFill>
                  <a:srgbClr val="000000"/>
                </a:solidFill>
                <a:latin typeface="Times New Roman"/>
              </a:rPr>
              <a:t>Ionzzanti</a:t>
            </a:r>
            <a:endParaRPr lang="it-IT" sz="2400" b="0" strike="noStrike" spc="-1" dirty="0" smtClean="0">
              <a:latin typeface="Arial"/>
            </a:endParaRPr>
          </a:p>
          <a:p>
            <a:pPr marL="216000" indent="-216000">
              <a:lnSpc>
                <a:spcPct val="100000"/>
              </a:lnSpc>
              <a:spcBef>
                <a:spcPts val="1500"/>
              </a:spcBef>
              <a:buClr>
                <a:srgbClr val="000000"/>
              </a:buClr>
              <a:buFont typeface="Times New Roman"/>
              <a:buChar char="•"/>
            </a:pPr>
            <a:r>
              <a:rPr lang="it-IT" sz="2400" b="0" strike="noStrike" spc="-1" dirty="0" smtClean="0">
                <a:solidFill>
                  <a:srgbClr val="000000"/>
                </a:solidFill>
                <a:latin typeface="Times New Roman"/>
              </a:rPr>
              <a:t> Campi Elettromagnetici</a:t>
            </a:r>
            <a:endParaRPr lang="it-IT" sz="2400" b="0" strike="noStrike" spc="-1" dirty="0" smtClean="0">
              <a:latin typeface="Arial"/>
            </a:endParaRPr>
          </a:p>
          <a:p>
            <a:pPr marL="216000" indent="-216000">
              <a:lnSpc>
                <a:spcPct val="100000"/>
              </a:lnSpc>
              <a:spcBef>
                <a:spcPts val="1500"/>
              </a:spcBef>
              <a:buClr>
                <a:srgbClr val="000000"/>
              </a:buClr>
              <a:buFont typeface="Times New Roman"/>
              <a:buChar char="•"/>
            </a:pPr>
            <a:r>
              <a:rPr lang="it-IT" sz="2400" b="0" strike="noStrike" spc="-1" dirty="0" smtClean="0">
                <a:solidFill>
                  <a:srgbClr val="000000"/>
                </a:solidFill>
                <a:latin typeface="Times New Roman"/>
              </a:rPr>
              <a:t> Danni Sulla Riproduzione</a:t>
            </a:r>
            <a:endParaRPr lang="it-IT" sz="24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19" name="Picture 1"/>
          <p:cNvPicPr/>
          <p:nvPr/>
        </p:nvPicPr>
        <p:blipFill>
          <a:blip r:embed="rId3"/>
          <a:stretch/>
        </p:blipFill>
        <p:spPr>
          <a:xfrm>
            <a:off x="179280" y="765000"/>
            <a:ext cx="4679640" cy="4966920"/>
          </a:xfrm>
          <a:prstGeom prst="rect">
            <a:avLst/>
          </a:prstGeom>
          <a:ln>
            <a:noFill/>
          </a:ln>
        </p:spPr>
      </p:pic>
      <p:pic>
        <p:nvPicPr>
          <p:cNvPr id="1620" name="Picture 2"/>
          <p:cNvPicPr/>
          <p:nvPr/>
        </p:nvPicPr>
        <p:blipFill>
          <a:blip r:embed="rId4"/>
          <a:stretch/>
        </p:blipFill>
        <p:spPr>
          <a:xfrm>
            <a:off x="4788000" y="2349360"/>
            <a:ext cx="4177800" cy="3989160"/>
          </a:xfrm>
          <a:prstGeom prst="rect">
            <a:avLst/>
          </a:prstGeom>
          <a:ln>
            <a:noFill/>
          </a:ln>
        </p:spPr>
      </p:pic>
      <p:pic>
        <p:nvPicPr>
          <p:cNvPr id="1621" name="Picture 3"/>
          <p:cNvPicPr/>
          <p:nvPr/>
        </p:nvPicPr>
        <p:blipFill>
          <a:blip r:embed="rId5"/>
          <a:stretch/>
        </p:blipFill>
        <p:spPr>
          <a:xfrm>
            <a:off x="5219640" y="189000"/>
            <a:ext cx="3646080" cy="32857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22" name="CustomShape 1"/>
          <p:cNvSpPr/>
          <p:nvPr/>
        </p:nvSpPr>
        <p:spPr>
          <a:xfrm>
            <a:off x="2879640" y="210960"/>
            <a:ext cx="323964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200" b="1" strike="noStrike" spc="-1" dirty="0">
                <a:solidFill>
                  <a:srgbClr val="00B0F0"/>
                </a:solidFill>
                <a:latin typeface="Berlin Sans FB" pitchFamily="34" charset="0"/>
              </a:rPr>
              <a:t>SOSTANZE CHIMICHE</a:t>
            </a:r>
          </a:p>
        </p:txBody>
      </p:sp>
      <p:pic>
        <p:nvPicPr>
          <p:cNvPr id="1623" name="Picture 2"/>
          <p:cNvPicPr/>
          <p:nvPr/>
        </p:nvPicPr>
        <p:blipFill>
          <a:blip r:embed="rId3"/>
          <a:stretch/>
        </p:blipFill>
        <p:spPr>
          <a:xfrm>
            <a:off x="665018" y="997526"/>
            <a:ext cx="4263742" cy="2458113"/>
          </a:xfrm>
          <a:prstGeom prst="rect">
            <a:avLst/>
          </a:prstGeom>
          <a:ln>
            <a:noFill/>
          </a:ln>
        </p:spPr>
      </p:pic>
      <p:pic>
        <p:nvPicPr>
          <p:cNvPr id="1624" name="Picture 3"/>
          <p:cNvPicPr/>
          <p:nvPr/>
        </p:nvPicPr>
        <p:blipFill>
          <a:blip r:embed="rId4"/>
          <a:stretch/>
        </p:blipFill>
        <p:spPr>
          <a:xfrm>
            <a:off x="422280" y="3726000"/>
            <a:ext cx="7881211" cy="1769636"/>
          </a:xfrm>
          <a:prstGeom prst="rect">
            <a:avLst/>
          </a:prstGeom>
          <a:ln>
            <a:noFill/>
          </a:ln>
        </p:spPr>
      </p:pic>
      <p:pic>
        <p:nvPicPr>
          <p:cNvPr id="1625" name="Picture 4"/>
          <p:cNvPicPr/>
          <p:nvPr/>
        </p:nvPicPr>
        <p:blipFill>
          <a:blip r:embed="rId5"/>
          <a:stretch/>
        </p:blipFill>
        <p:spPr>
          <a:xfrm>
            <a:off x="4930920" y="997526"/>
            <a:ext cx="3781080" cy="2315194"/>
          </a:xfrm>
          <a:prstGeom prst="rect">
            <a:avLst/>
          </a:prstGeom>
          <a:ln>
            <a:noFill/>
          </a:ln>
        </p:spPr>
      </p:pic>
      <p:sp>
        <p:nvSpPr>
          <p:cNvPr id="1626" name="CustomShape 2"/>
          <p:cNvSpPr/>
          <p:nvPr/>
        </p:nvSpPr>
        <p:spPr>
          <a:xfrm>
            <a:off x="1403280" y="5789691"/>
            <a:ext cx="698472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spcBef>
                <a:spcPts val="1500"/>
              </a:spcBef>
            </a:pPr>
            <a:r>
              <a:rPr lang="it-IT" sz="2400" b="0" strike="noStrike" spc="-1" dirty="0">
                <a:solidFill>
                  <a:srgbClr val="000000"/>
                </a:solidFill>
                <a:latin typeface="Berlin Sans FB" pitchFamily="34" charset="0"/>
              </a:rPr>
              <a:t>ETICHETTE E SCHEDE DI SICUREZZA</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37" name="Picture 1"/>
          <p:cNvPicPr/>
          <p:nvPr/>
        </p:nvPicPr>
        <p:blipFill>
          <a:blip r:embed="rId3"/>
          <a:stretch/>
        </p:blipFill>
        <p:spPr>
          <a:xfrm>
            <a:off x="538200" y="1033560"/>
            <a:ext cx="3781080" cy="1342800"/>
          </a:xfrm>
          <a:prstGeom prst="rect">
            <a:avLst/>
          </a:prstGeom>
          <a:ln>
            <a:noFill/>
          </a:ln>
        </p:spPr>
      </p:pic>
      <p:sp>
        <p:nvSpPr>
          <p:cNvPr id="1638" name="CustomShape 1"/>
          <p:cNvSpPr/>
          <p:nvPr/>
        </p:nvSpPr>
        <p:spPr>
          <a:xfrm>
            <a:off x="2844800" y="364958"/>
            <a:ext cx="439236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200" b="1" strike="noStrike" spc="-1" dirty="0">
                <a:solidFill>
                  <a:srgbClr val="00B0F0"/>
                </a:solidFill>
                <a:latin typeface="Berlin Sans FB" pitchFamily="34" charset="0"/>
              </a:rPr>
              <a:t>RADIAZIONI IONIZZANTI</a:t>
            </a:r>
          </a:p>
        </p:txBody>
      </p:sp>
      <p:pic>
        <p:nvPicPr>
          <p:cNvPr id="1639" name="Picture 3"/>
          <p:cNvPicPr/>
          <p:nvPr/>
        </p:nvPicPr>
        <p:blipFill>
          <a:blip r:embed="rId4"/>
          <a:stretch/>
        </p:blipFill>
        <p:spPr>
          <a:xfrm>
            <a:off x="5421240" y="1183491"/>
            <a:ext cx="3219120" cy="4266720"/>
          </a:xfrm>
          <a:prstGeom prst="rect">
            <a:avLst/>
          </a:prstGeom>
          <a:ln>
            <a:noFill/>
          </a:ln>
        </p:spPr>
      </p:pic>
      <p:pic>
        <p:nvPicPr>
          <p:cNvPr id="1640" name="Picture 4"/>
          <p:cNvPicPr/>
          <p:nvPr/>
        </p:nvPicPr>
        <p:blipFill>
          <a:blip r:embed="rId5"/>
          <a:stretch/>
        </p:blipFill>
        <p:spPr>
          <a:xfrm>
            <a:off x="988290" y="3141360"/>
            <a:ext cx="3497527" cy="244261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52" name="Picture 1"/>
          <p:cNvPicPr/>
          <p:nvPr/>
        </p:nvPicPr>
        <p:blipFill>
          <a:blip r:embed="rId3"/>
          <a:stretch/>
        </p:blipFill>
        <p:spPr>
          <a:xfrm>
            <a:off x="3211560" y="287280"/>
            <a:ext cx="2980800" cy="1095120"/>
          </a:xfrm>
          <a:prstGeom prst="rect">
            <a:avLst/>
          </a:prstGeom>
          <a:ln>
            <a:noFill/>
          </a:ln>
        </p:spPr>
      </p:pic>
      <p:pic>
        <p:nvPicPr>
          <p:cNvPr id="1653" name="Picture 2"/>
          <p:cNvPicPr/>
          <p:nvPr/>
        </p:nvPicPr>
        <p:blipFill>
          <a:blip r:embed="rId4"/>
          <a:stretch/>
        </p:blipFill>
        <p:spPr>
          <a:xfrm>
            <a:off x="1080654" y="1690560"/>
            <a:ext cx="7512225" cy="39990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54" name="Picture 1"/>
          <p:cNvPicPr/>
          <p:nvPr/>
        </p:nvPicPr>
        <p:blipFill>
          <a:blip r:embed="rId3"/>
          <a:stretch/>
        </p:blipFill>
        <p:spPr>
          <a:xfrm>
            <a:off x="1042920" y="404640"/>
            <a:ext cx="1685520" cy="3362040"/>
          </a:xfrm>
          <a:prstGeom prst="rect">
            <a:avLst/>
          </a:prstGeom>
          <a:ln>
            <a:noFill/>
          </a:ln>
        </p:spPr>
      </p:pic>
      <p:pic>
        <p:nvPicPr>
          <p:cNvPr id="1655" name="Picture 2"/>
          <p:cNvPicPr/>
          <p:nvPr/>
        </p:nvPicPr>
        <p:blipFill>
          <a:blip r:embed="rId4"/>
          <a:stretch/>
        </p:blipFill>
        <p:spPr>
          <a:xfrm>
            <a:off x="5076720" y="333360"/>
            <a:ext cx="3752640" cy="3219120"/>
          </a:xfrm>
          <a:prstGeom prst="rect">
            <a:avLst/>
          </a:prstGeom>
          <a:ln>
            <a:noFill/>
          </a:ln>
        </p:spPr>
      </p:pic>
      <p:pic>
        <p:nvPicPr>
          <p:cNvPr id="1656" name="Picture 3"/>
          <p:cNvPicPr/>
          <p:nvPr/>
        </p:nvPicPr>
        <p:blipFill>
          <a:blip r:embed="rId5"/>
          <a:stretch/>
        </p:blipFill>
        <p:spPr>
          <a:xfrm>
            <a:off x="2626327" y="3334025"/>
            <a:ext cx="3809520" cy="28573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37" name="Picture 2"/>
          <p:cNvPicPr/>
          <p:nvPr/>
        </p:nvPicPr>
        <p:blipFill>
          <a:blip r:embed="rId3"/>
          <a:stretch/>
        </p:blipFill>
        <p:spPr>
          <a:xfrm>
            <a:off x="4680000" y="1856508"/>
            <a:ext cx="3835927" cy="1311851"/>
          </a:xfrm>
          <a:prstGeom prst="rect">
            <a:avLst/>
          </a:prstGeom>
          <a:ln>
            <a:noFill/>
          </a:ln>
        </p:spPr>
      </p:pic>
      <p:pic>
        <p:nvPicPr>
          <p:cNvPr id="638" name="Picture 3"/>
          <p:cNvPicPr/>
          <p:nvPr/>
        </p:nvPicPr>
        <p:blipFill>
          <a:blip r:embed="rId4"/>
          <a:stretch/>
        </p:blipFill>
        <p:spPr>
          <a:xfrm>
            <a:off x="368280" y="1754908"/>
            <a:ext cx="3880447" cy="1413451"/>
          </a:xfrm>
          <a:prstGeom prst="rect">
            <a:avLst/>
          </a:prstGeom>
          <a:ln>
            <a:noFill/>
          </a:ln>
        </p:spPr>
      </p:pic>
      <p:pic>
        <p:nvPicPr>
          <p:cNvPr id="639" name="Picture 4"/>
          <p:cNvPicPr/>
          <p:nvPr/>
        </p:nvPicPr>
        <p:blipFill>
          <a:blip r:embed="rId5"/>
          <a:stretch/>
        </p:blipFill>
        <p:spPr>
          <a:xfrm>
            <a:off x="512640" y="3743280"/>
            <a:ext cx="3828451" cy="1571400"/>
          </a:xfrm>
          <a:prstGeom prst="rect">
            <a:avLst/>
          </a:prstGeom>
          <a:ln>
            <a:noFill/>
          </a:ln>
        </p:spPr>
      </p:pic>
      <p:pic>
        <p:nvPicPr>
          <p:cNvPr id="640" name="Picture 5"/>
          <p:cNvPicPr/>
          <p:nvPr/>
        </p:nvPicPr>
        <p:blipFill>
          <a:blip r:embed="rId6"/>
          <a:stretch/>
        </p:blipFill>
        <p:spPr>
          <a:xfrm>
            <a:off x="4728987" y="3792803"/>
            <a:ext cx="3534469" cy="1472353"/>
          </a:xfrm>
          <a:prstGeom prst="rect">
            <a:avLst/>
          </a:prstGeom>
          <a:ln>
            <a:noFill/>
          </a:ln>
        </p:spPr>
      </p:pic>
      <p:sp>
        <p:nvSpPr>
          <p:cNvPr id="2" name="CustomShape 1">
            <a:extLst>
              <a:ext uri="{FF2B5EF4-FFF2-40B4-BE49-F238E27FC236}">
                <a16:creationId xmlns:a16="http://schemas.microsoft.com/office/drawing/2014/main" xmlns="" id="{C637C5DA-9F5C-4689-7DDA-DCF8C5F4F668}"/>
              </a:ext>
            </a:extLst>
          </p:cNvPr>
          <p:cNvSpPr/>
          <p:nvPr/>
        </p:nvSpPr>
        <p:spPr>
          <a:xfrm>
            <a:off x="1980208" y="592287"/>
            <a:ext cx="5255581"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spc="-1" dirty="0" smtClean="0">
                <a:solidFill>
                  <a:srgbClr val="000000"/>
                </a:solidFill>
                <a:latin typeface="Berlin Sans FB" pitchFamily="34" charset="0"/>
              </a:rPr>
              <a:t>E QUESTI</a:t>
            </a:r>
            <a:r>
              <a:rPr lang="it-IT" sz="2400" strike="noStrike" spc="-1" dirty="0" smtClean="0">
                <a:solidFill>
                  <a:srgbClr val="000000"/>
                </a:solidFill>
                <a:latin typeface="Berlin Sans FB" pitchFamily="34" charset="0"/>
              </a:rPr>
              <a:t>?</a:t>
            </a:r>
            <a:endParaRPr lang="it-IT" sz="240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60" name="Picture 1"/>
          <p:cNvPicPr/>
          <p:nvPr/>
        </p:nvPicPr>
        <p:blipFill>
          <a:blip r:embed="rId3"/>
          <a:stretch/>
        </p:blipFill>
        <p:spPr>
          <a:xfrm>
            <a:off x="1187280" y="1484280"/>
            <a:ext cx="7086240" cy="4238280"/>
          </a:xfrm>
          <a:prstGeom prst="rect">
            <a:avLst/>
          </a:prstGeom>
          <a:ln>
            <a:noFill/>
          </a:ln>
        </p:spPr>
      </p:pic>
      <p:sp>
        <p:nvSpPr>
          <p:cNvPr id="1661" name="CustomShape 1"/>
          <p:cNvSpPr/>
          <p:nvPr/>
        </p:nvSpPr>
        <p:spPr>
          <a:xfrm>
            <a:off x="1472476" y="315942"/>
            <a:ext cx="6515847" cy="639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it-IT" sz="2200" b="1" strike="noStrike" spc="-1" dirty="0">
                <a:solidFill>
                  <a:srgbClr val="00B0F0"/>
                </a:solidFill>
                <a:latin typeface="Berlin Sans FB" pitchFamily="34" charset="0"/>
              </a:rPr>
              <a:t>TENSIONI SUL LAVORO – MOBBING – ATTI DI </a:t>
            </a:r>
            <a:r>
              <a:rPr lang="it-IT" sz="2200" b="1" spc="-1" dirty="0" smtClean="0">
                <a:solidFill>
                  <a:srgbClr val="00B0F0"/>
                </a:solidFill>
                <a:latin typeface="Berlin Sans FB" pitchFamily="34" charset="0"/>
              </a:rPr>
              <a:t>VIOLENZA </a:t>
            </a:r>
            <a:r>
              <a:rPr lang="it-IT" sz="2200" b="1" spc="-1" dirty="0">
                <a:solidFill>
                  <a:srgbClr val="00B0F0"/>
                </a:solidFill>
                <a:latin typeface="Berlin Sans FB" pitchFamily="34" charset="0"/>
              </a:rPr>
              <a:t>–</a:t>
            </a:r>
            <a:r>
              <a:rPr lang="it-IT" sz="2200" b="1" spc="-1" dirty="0" smtClean="0">
                <a:solidFill>
                  <a:srgbClr val="00B0F0"/>
                </a:solidFill>
                <a:latin typeface="Berlin Sans FB" pitchFamily="34" charset="0"/>
              </a:rPr>
              <a:t> AGGRESSIONI </a:t>
            </a:r>
            <a:r>
              <a:rPr lang="it-IT" sz="2200" b="1" spc="-1" dirty="0">
                <a:solidFill>
                  <a:srgbClr val="00B0F0"/>
                </a:solidFill>
                <a:latin typeface="Berlin Sans FB" pitchFamily="34" charset="0"/>
              </a:rPr>
              <a:t>E MOLESTIE</a:t>
            </a:r>
            <a:endParaRPr lang="it-IT" sz="2200" spc="-1" dirty="0">
              <a:solidFill>
                <a:srgbClr val="00B0F0"/>
              </a:solidFill>
              <a:latin typeface="Berlin Sans FB" pitchFamily="34" charset="0"/>
            </a:endParaRPr>
          </a:p>
          <a:p>
            <a:pPr>
              <a:lnSpc>
                <a:spcPct val="100000"/>
              </a:lnSpc>
            </a:pPr>
            <a:endParaRPr lang="it-IT" sz="2200" b="0" strike="noStrike" spc="-1" dirty="0">
              <a:solidFill>
                <a:srgbClr val="00B0F0"/>
              </a:solidFill>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62" name="CustomShape 1"/>
          <p:cNvSpPr/>
          <p:nvPr/>
        </p:nvSpPr>
        <p:spPr>
          <a:xfrm>
            <a:off x="2235200" y="219564"/>
            <a:ext cx="541251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600" b="1" strike="noStrike" spc="-1" dirty="0">
                <a:solidFill>
                  <a:srgbClr val="00B0F0"/>
                </a:solidFill>
                <a:latin typeface="Berlin Sans FB" pitchFamily="34" charset="0"/>
              </a:rPr>
              <a:t>STRESS LAVORO CORRELATO</a:t>
            </a:r>
            <a:endParaRPr lang="it-IT" sz="2600" b="0" strike="noStrike" spc="-1" dirty="0">
              <a:solidFill>
                <a:srgbClr val="00B0F0"/>
              </a:solidFill>
              <a:latin typeface="Berlin Sans FB" pitchFamily="34" charset="0"/>
            </a:endParaRPr>
          </a:p>
        </p:txBody>
      </p:sp>
      <p:pic>
        <p:nvPicPr>
          <p:cNvPr id="1663" name="Picture 2"/>
          <p:cNvPicPr/>
          <p:nvPr/>
        </p:nvPicPr>
        <p:blipFill>
          <a:blip r:embed="rId3"/>
          <a:stretch/>
        </p:blipFill>
        <p:spPr>
          <a:xfrm>
            <a:off x="2373444" y="840508"/>
            <a:ext cx="4538196" cy="541474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64" name="CustomShape 1"/>
          <p:cNvSpPr/>
          <p:nvPr/>
        </p:nvSpPr>
        <p:spPr>
          <a:xfrm>
            <a:off x="216000" y="576360"/>
            <a:ext cx="8712000" cy="3982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b="1" strike="noStrike" spc="-1" dirty="0">
                <a:solidFill>
                  <a:srgbClr val="00B0F0"/>
                </a:solidFill>
                <a:latin typeface="Berlin Sans FB" pitchFamily="34" charset="0"/>
              </a:rPr>
              <a:t>Lavori Gravosi</a:t>
            </a:r>
          </a:p>
          <a:p>
            <a:pPr>
              <a:lnSpc>
                <a:spcPct val="100000"/>
              </a:lnSpc>
            </a:pPr>
            <a:endParaRPr lang="it-IT" sz="1600" b="0" strike="noStrike" spc="-1" dirty="0">
              <a:latin typeface="Arial"/>
            </a:endParaRPr>
          </a:p>
          <a:p>
            <a:pPr>
              <a:lnSpc>
                <a:spcPct val="100000"/>
              </a:lnSpc>
            </a:pPr>
            <a:r>
              <a:rPr lang="it-IT" strike="noStrike" spc="-1" dirty="0">
                <a:solidFill>
                  <a:srgbClr val="FF0000"/>
                </a:solidFill>
                <a:latin typeface="Berlin Sans FB" pitchFamily="34" charset="0"/>
              </a:rPr>
              <a:t>f) Personale delle professioni sanitarie infermieristiche ed ostetriche ospedaliere con lavoro organizzato in turni </a:t>
            </a:r>
          </a:p>
          <a:p>
            <a:pPr>
              <a:lnSpc>
                <a:spcPct val="100000"/>
              </a:lnSpc>
            </a:pPr>
            <a:r>
              <a:rPr lang="it-IT" b="0" strike="noStrike" spc="-1" dirty="0">
                <a:solidFill>
                  <a:srgbClr val="000000"/>
                </a:solidFill>
                <a:latin typeface="Berlin Sans FB" pitchFamily="34" charset="0"/>
              </a:rPr>
              <a:t>Le attività devono essere con lavoro organizzato a turni ed espletate nelle strutture ospedaliere </a:t>
            </a:r>
            <a:endParaRPr lang="it-IT" b="0" strike="noStrike" spc="-1" dirty="0">
              <a:latin typeface="Berlin Sans FB" pitchFamily="34" charset="0"/>
            </a:endParaRPr>
          </a:p>
          <a:p>
            <a:pPr>
              <a:lnSpc>
                <a:spcPct val="100000"/>
              </a:lnSpc>
            </a:pPr>
            <a:endParaRPr lang="it-IT" b="0" strike="noStrike" spc="-1" dirty="0">
              <a:latin typeface="Berlin Sans FB" pitchFamily="34" charset="0"/>
            </a:endParaRPr>
          </a:p>
          <a:p>
            <a:pPr>
              <a:lnSpc>
                <a:spcPct val="100000"/>
              </a:lnSpc>
            </a:pPr>
            <a:r>
              <a:rPr lang="it-IT" strike="noStrike" spc="-1" dirty="0">
                <a:solidFill>
                  <a:srgbClr val="FF0000"/>
                </a:solidFill>
                <a:latin typeface="Berlin Sans FB" pitchFamily="34" charset="0"/>
              </a:rPr>
              <a:t>g) Addetti all'assistenza personale di persone in condizioni di non autosufficienza </a:t>
            </a:r>
          </a:p>
          <a:p>
            <a:pPr>
              <a:lnSpc>
                <a:spcPct val="100000"/>
              </a:lnSpc>
            </a:pPr>
            <a:r>
              <a:rPr lang="it-IT" b="0" strike="noStrike" spc="-1" dirty="0">
                <a:solidFill>
                  <a:srgbClr val="000000"/>
                </a:solidFill>
                <a:latin typeface="Berlin Sans FB" pitchFamily="34" charset="0"/>
              </a:rPr>
              <a:t>Le professioni comprese in questa </a:t>
            </a:r>
            <a:r>
              <a:rPr lang="it-IT" b="0" strike="noStrike" spc="-1" dirty="0" err="1">
                <a:solidFill>
                  <a:srgbClr val="000000"/>
                </a:solidFill>
                <a:latin typeface="Berlin Sans FB" pitchFamily="34" charset="0"/>
              </a:rPr>
              <a:t>unita'</a:t>
            </a:r>
            <a:r>
              <a:rPr lang="it-IT" b="0" strike="noStrike" spc="-1" dirty="0">
                <a:solidFill>
                  <a:srgbClr val="000000"/>
                </a:solidFill>
                <a:latin typeface="Berlin Sans FB" pitchFamily="34" charset="0"/>
              </a:rPr>
              <a:t> assistono, nelle istituzioni o a domicilio, le persone anziane, in convalescenza, disabili, in condizione transitoria o permanente di non autosufficienza o con problemi affettivi, le aiutano a svolgere le normali attività quotidiane, a curarsi e a mantenere livelli accettabili di qualità della vita. Attività espletate anche presso le famiglie </a:t>
            </a:r>
            <a:endParaRPr lang="it-IT" b="0" strike="noStrike" spc="-1" dirty="0">
              <a:latin typeface="Berlin Sans FB" pitchFamily="34" charset="0"/>
            </a:endParaRPr>
          </a:p>
        </p:txBody>
      </p:sp>
      <p:pic>
        <p:nvPicPr>
          <p:cNvPr id="1665" name="Picture 2"/>
          <p:cNvPicPr/>
          <p:nvPr/>
        </p:nvPicPr>
        <p:blipFill>
          <a:blip r:embed="rId3"/>
          <a:stretch/>
        </p:blipFill>
        <p:spPr>
          <a:xfrm>
            <a:off x="3749964" y="4278990"/>
            <a:ext cx="5300076" cy="2325011"/>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64" name="CustomShape 1"/>
          <p:cNvSpPr/>
          <p:nvPr/>
        </p:nvSpPr>
        <p:spPr>
          <a:xfrm>
            <a:off x="216000" y="576360"/>
            <a:ext cx="8712000" cy="3982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b="1" strike="noStrike" spc="-1" dirty="0">
                <a:solidFill>
                  <a:srgbClr val="00B0F0"/>
                </a:solidFill>
                <a:latin typeface="Berlin Sans FB" pitchFamily="34" charset="0"/>
              </a:rPr>
              <a:t>Lavori </a:t>
            </a:r>
            <a:r>
              <a:rPr lang="it-IT" sz="2400" b="1" strike="noStrike" spc="-1" dirty="0" smtClean="0">
                <a:solidFill>
                  <a:srgbClr val="00B0F0"/>
                </a:solidFill>
                <a:latin typeface="Berlin Sans FB" pitchFamily="34" charset="0"/>
              </a:rPr>
              <a:t>Gravosi – APE Sociale</a:t>
            </a:r>
            <a:endParaRPr lang="it-IT" sz="2400" b="1" strike="noStrike" spc="-1" dirty="0">
              <a:solidFill>
                <a:srgbClr val="00B0F0"/>
              </a:solidFill>
              <a:latin typeface="Berlin Sans FB" pitchFamily="34" charset="0"/>
            </a:endParaRPr>
          </a:p>
          <a:p>
            <a:pPr>
              <a:lnSpc>
                <a:spcPct val="100000"/>
              </a:lnSpc>
            </a:pPr>
            <a:endParaRPr lang="it-IT" spc="-1" dirty="0" smtClean="0">
              <a:solidFill>
                <a:srgbClr val="FF0000"/>
              </a:solidFill>
              <a:latin typeface="Berlin Sans FB" pitchFamily="34" charset="0"/>
            </a:endParaRPr>
          </a:p>
          <a:p>
            <a:pPr>
              <a:lnSpc>
                <a:spcPct val="100000"/>
              </a:lnSpc>
            </a:pPr>
            <a:r>
              <a:rPr lang="it-IT" sz="2000" spc="-1" dirty="0" smtClean="0">
                <a:solidFill>
                  <a:srgbClr val="FF0000"/>
                </a:solidFill>
                <a:latin typeface="Berlin Sans FB" pitchFamily="34" charset="0"/>
              </a:rPr>
              <a:t>2021</a:t>
            </a:r>
            <a:endParaRPr lang="it-IT" sz="2000" spc="-1" dirty="0">
              <a:solidFill>
                <a:srgbClr val="FF0000"/>
              </a:solidFill>
              <a:latin typeface="Berlin Sans FB" pitchFamily="34" charset="0"/>
            </a:endParaRPr>
          </a:p>
          <a:p>
            <a:pPr lvl="0" eaLnBrk="0" fontAlgn="base" hangingPunct="0">
              <a:spcBef>
                <a:spcPct val="0"/>
              </a:spcBef>
              <a:spcAft>
                <a:spcPct val="0"/>
              </a:spcAft>
            </a:pPr>
            <a:r>
              <a:rPr lang="it-IT" altLang="it-IT" sz="2000" dirty="0" smtClean="0">
                <a:latin typeface="Berlin Sans FB" panose="020E0602020502020306" pitchFamily="34" charset="0"/>
              </a:rPr>
              <a:t>maestre/i </a:t>
            </a:r>
            <a:r>
              <a:rPr lang="it-IT" altLang="it-IT" sz="2000" dirty="0">
                <a:latin typeface="Berlin Sans FB" panose="020E0602020502020306" pitchFamily="34" charset="0"/>
              </a:rPr>
              <a:t>di asilo nido e scuola dell’infanzia; </a:t>
            </a:r>
          </a:p>
          <a:p>
            <a:pPr lvl="0" eaLnBrk="0" fontAlgn="base" hangingPunct="0">
              <a:spcBef>
                <a:spcPct val="0"/>
              </a:spcBef>
              <a:spcAft>
                <a:spcPct val="0"/>
              </a:spcAft>
            </a:pPr>
            <a:r>
              <a:rPr lang="it-IT" altLang="it-IT" sz="2000" dirty="0">
                <a:latin typeface="Berlin Sans FB" panose="020E0602020502020306" pitchFamily="34" charset="0"/>
              </a:rPr>
              <a:t>operatori ecologici e tutti coloro che si occupano di separare o raccogliere </a:t>
            </a:r>
            <a:r>
              <a:rPr lang="it-IT" altLang="it-IT" sz="2000" dirty="0" smtClean="0">
                <a:latin typeface="Berlin Sans FB" panose="020E0602020502020306" pitchFamily="34" charset="0"/>
              </a:rPr>
              <a:t>rifiuti</a:t>
            </a:r>
          </a:p>
          <a:p>
            <a:pPr lvl="0" eaLnBrk="0" fontAlgn="base" hangingPunct="0">
              <a:spcBef>
                <a:spcPct val="0"/>
              </a:spcBef>
              <a:spcAft>
                <a:spcPct val="0"/>
              </a:spcAft>
            </a:pPr>
            <a:endParaRPr lang="it-IT" sz="2000" spc="-1" dirty="0" smtClean="0">
              <a:solidFill>
                <a:srgbClr val="FF0000"/>
              </a:solidFill>
              <a:latin typeface="Berlin Sans FB" panose="020E0602020502020306" pitchFamily="34" charset="0"/>
            </a:endParaRPr>
          </a:p>
          <a:p>
            <a:pPr lvl="0" eaLnBrk="0" fontAlgn="base" hangingPunct="0">
              <a:spcBef>
                <a:spcPct val="0"/>
              </a:spcBef>
              <a:spcAft>
                <a:spcPct val="0"/>
              </a:spcAft>
            </a:pPr>
            <a:r>
              <a:rPr lang="it-IT" sz="2000" spc="-1" dirty="0" smtClean="0">
                <a:solidFill>
                  <a:srgbClr val="FF0000"/>
                </a:solidFill>
                <a:latin typeface="Berlin Sans FB" panose="020E0602020502020306" pitchFamily="34" charset="0"/>
              </a:rPr>
              <a:t>2022</a:t>
            </a:r>
          </a:p>
          <a:p>
            <a:pPr lvl="0" eaLnBrk="0" fontAlgn="base" hangingPunct="0">
              <a:spcBef>
                <a:spcPct val="0"/>
              </a:spcBef>
              <a:spcAft>
                <a:spcPct val="0"/>
              </a:spcAft>
              <a:buFontTx/>
              <a:buChar char="•"/>
            </a:pPr>
            <a:r>
              <a:rPr lang="it-IT" altLang="it-IT" sz="2000" dirty="0">
                <a:latin typeface="Berlin Sans FB" panose="020E0602020502020306" pitchFamily="34" charset="0"/>
              </a:rPr>
              <a:t>Professori di scuola primaria, </a:t>
            </a:r>
            <a:r>
              <a:rPr lang="it-IT" altLang="it-IT" sz="2000" dirty="0" err="1">
                <a:latin typeface="Berlin Sans FB" panose="020E0602020502020306" pitchFamily="34" charset="0"/>
              </a:rPr>
              <a:t>pre</a:t>
            </a:r>
            <a:r>
              <a:rPr lang="it-IT" altLang="it-IT" sz="2000" dirty="0">
                <a:latin typeface="Berlin Sans FB" panose="020E0602020502020306" pitchFamily="34" charset="0"/>
              </a:rPr>
              <a:t>-primaria e professioni assimilate </a:t>
            </a:r>
          </a:p>
          <a:p>
            <a:pPr lvl="0" eaLnBrk="0" fontAlgn="base" hangingPunct="0">
              <a:spcBef>
                <a:spcPct val="0"/>
              </a:spcBef>
              <a:spcAft>
                <a:spcPct val="0"/>
              </a:spcAft>
              <a:buFontTx/>
              <a:buChar char="•"/>
            </a:pPr>
            <a:r>
              <a:rPr lang="it-IT" altLang="it-IT" sz="2000" dirty="0">
                <a:latin typeface="Berlin Sans FB" panose="020E0602020502020306" pitchFamily="34" charset="0"/>
              </a:rPr>
              <a:t>Tecnici della salute </a:t>
            </a:r>
          </a:p>
          <a:p>
            <a:pPr lvl="0" eaLnBrk="0" fontAlgn="base" hangingPunct="0">
              <a:spcBef>
                <a:spcPct val="0"/>
              </a:spcBef>
              <a:spcAft>
                <a:spcPct val="0"/>
              </a:spcAft>
              <a:buFontTx/>
              <a:buChar char="•"/>
            </a:pPr>
            <a:r>
              <a:rPr lang="it-IT" altLang="it-IT" sz="2000" dirty="0">
                <a:latin typeface="Berlin Sans FB" panose="020E0602020502020306" pitchFamily="34" charset="0"/>
              </a:rPr>
              <a:t>Professioni qualificate nei servizi sanitari e sociali </a:t>
            </a:r>
            <a:endParaRPr lang="it-IT" altLang="it-IT" sz="2000" dirty="0" smtClean="0">
              <a:latin typeface="Berlin Sans FB" panose="020E0602020502020306" pitchFamily="34" charset="0"/>
            </a:endParaRPr>
          </a:p>
          <a:p>
            <a:pPr lvl="0" eaLnBrk="0" fontAlgn="base" hangingPunct="0">
              <a:spcBef>
                <a:spcPct val="0"/>
              </a:spcBef>
              <a:spcAft>
                <a:spcPct val="0"/>
              </a:spcAft>
              <a:buFontTx/>
              <a:buChar char="•"/>
            </a:pPr>
            <a:r>
              <a:rPr lang="it-IT" altLang="it-IT" sz="2000" dirty="0">
                <a:latin typeface="Berlin Sans FB" panose="020E0602020502020306" pitchFamily="34" charset="0"/>
              </a:rPr>
              <a:t>Personale non qualificato nei servizi di pulizia di uffici, </a:t>
            </a:r>
            <a:r>
              <a:rPr lang="it-IT" altLang="it-IT" sz="2000" dirty="0" smtClean="0">
                <a:latin typeface="Berlin Sans FB" panose="020E0602020502020306" pitchFamily="34" charset="0"/>
              </a:rPr>
              <a:t>aree </a:t>
            </a:r>
            <a:r>
              <a:rPr lang="it-IT" altLang="it-IT" sz="2000" dirty="0">
                <a:latin typeface="Berlin Sans FB" panose="020E0602020502020306" pitchFamily="34" charset="0"/>
              </a:rPr>
              <a:t>pubbliche e veicoli </a:t>
            </a:r>
          </a:p>
          <a:p>
            <a:pPr lvl="0" eaLnBrk="0" fontAlgn="base" hangingPunct="0">
              <a:spcBef>
                <a:spcPct val="0"/>
              </a:spcBef>
              <a:spcAft>
                <a:spcPct val="0"/>
              </a:spcAft>
              <a:buFontTx/>
              <a:buChar char="•"/>
            </a:pPr>
            <a:r>
              <a:rPr lang="it-IT" altLang="it-IT" sz="2000" dirty="0">
                <a:latin typeface="Berlin Sans FB" panose="020E0602020502020306" pitchFamily="34" charset="0"/>
              </a:rPr>
              <a:t>Portantini e professioni assimilate </a:t>
            </a:r>
          </a:p>
          <a:p>
            <a:pPr lvl="0" eaLnBrk="0" fontAlgn="base" hangingPunct="0">
              <a:spcBef>
                <a:spcPct val="0"/>
              </a:spcBef>
              <a:spcAft>
                <a:spcPct val="0"/>
              </a:spcAft>
              <a:buFontTx/>
              <a:buChar char="•"/>
            </a:pPr>
            <a:endParaRPr lang="it-IT" altLang="it-IT" sz="2000" dirty="0">
              <a:latin typeface="Arial" panose="020B0604020202020204" pitchFamily="34" charset="0"/>
            </a:endParaRPr>
          </a:p>
          <a:p>
            <a:pPr lvl="0" eaLnBrk="0" fontAlgn="base" hangingPunct="0">
              <a:spcBef>
                <a:spcPct val="0"/>
              </a:spcBef>
              <a:spcAft>
                <a:spcPct val="0"/>
              </a:spcAft>
            </a:pPr>
            <a:endParaRPr lang="it-IT" sz="2000" spc="-1" dirty="0" smtClean="0">
              <a:latin typeface="Berlin Sans FB" panose="020E0602020502020306" pitchFamily="34" charset="0"/>
            </a:endParaRPr>
          </a:p>
          <a:p>
            <a:pPr lvl="0" eaLnBrk="0" fontAlgn="base" hangingPunct="0">
              <a:spcBef>
                <a:spcPct val="0"/>
              </a:spcBef>
              <a:spcAft>
                <a:spcPct val="0"/>
              </a:spcAft>
            </a:pPr>
            <a:endParaRPr lang="it-IT" b="0" strike="noStrike" spc="-1" dirty="0">
              <a:latin typeface="Berlin Sans FB" pitchFamily="34" charset="0"/>
            </a:endParaRPr>
          </a:p>
        </p:txBody>
      </p:sp>
      <p:pic>
        <p:nvPicPr>
          <p:cNvPr id="1665" name="Picture 2"/>
          <p:cNvPicPr/>
          <p:nvPr/>
        </p:nvPicPr>
        <p:blipFill>
          <a:blip r:embed="rId3"/>
          <a:stretch/>
        </p:blipFill>
        <p:spPr>
          <a:xfrm>
            <a:off x="3749964" y="4278990"/>
            <a:ext cx="5300076" cy="2325011"/>
          </a:xfrm>
          <a:prstGeom prst="rect">
            <a:avLst/>
          </a:prstGeom>
          <a:ln>
            <a:noFill/>
          </a:ln>
        </p:spPr>
      </p:pic>
    </p:spTree>
    <p:extLst>
      <p:ext uri="{BB962C8B-B14F-4D97-AF65-F5344CB8AC3E}">
        <p14:creationId xmlns:p14="http://schemas.microsoft.com/office/powerpoint/2010/main" val="354017545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66" name="Picture 1"/>
          <p:cNvPicPr/>
          <p:nvPr/>
        </p:nvPicPr>
        <p:blipFill>
          <a:blip r:embed="rId3"/>
          <a:stretch/>
        </p:blipFill>
        <p:spPr>
          <a:xfrm>
            <a:off x="2484582" y="189000"/>
            <a:ext cx="4595178" cy="5759218"/>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67" name="Picture 1"/>
          <p:cNvPicPr/>
          <p:nvPr/>
        </p:nvPicPr>
        <p:blipFill>
          <a:blip r:embed="rId3"/>
          <a:stretch/>
        </p:blipFill>
        <p:spPr>
          <a:xfrm>
            <a:off x="179280" y="1341360"/>
            <a:ext cx="4535280" cy="3401640"/>
          </a:xfrm>
          <a:prstGeom prst="rect">
            <a:avLst/>
          </a:prstGeom>
          <a:ln>
            <a:noFill/>
          </a:ln>
        </p:spPr>
      </p:pic>
      <p:pic>
        <p:nvPicPr>
          <p:cNvPr id="1668" name="Picture 2"/>
          <p:cNvPicPr/>
          <p:nvPr/>
        </p:nvPicPr>
        <p:blipFill>
          <a:blip r:embed="rId4"/>
          <a:stretch/>
        </p:blipFill>
        <p:spPr>
          <a:xfrm>
            <a:off x="4788000" y="1341360"/>
            <a:ext cx="4105080" cy="40320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69" name="Picture 1"/>
          <p:cNvPicPr/>
          <p:nvPr/>
        </p:nvPicPr>
        <p:blipFill>
          <a:blip r:embed="rId4"/>
          <a:stretch/>
        </p:blipFill>
        <p:spPr>
          <a:xfrm>
            <a:off x="287280" y="503280"/>
            <a:ext cx="1800000" cy="2274480"/>
          </a:xfrm>
          <a:prstGeom prst="rect">
            <a:avLst/>
          </a:prstGeom>
          <a:ln>
            <a:noFill/>
          </a:ln>
        </p:spPr>
      </p:pic>
      <p:pic>
        <p:nvPicPr>
          <p:cNvPr id="1670" name="Picture 2"/>
          <p:cNvPicPr/>
          <p:nvPr/>
        </p:nvPicPr>
        <p:blipFill>
          <a:blip r:embed="rId5"/>
          <a:stretch/>
        </p:blipFill>
        <p:spPr>
          <a:xfrm>
            <a:off x="344520" y="3384720"/>
            <a:ext cx="1887120" cy="2539800"/>
          </a:xfrm>
          <a:prstGeom prst="rect">
            <a:avLst/>
          </a:prstGeom>
          <a:ln>
            <a:noFill/>
          </a:ln>
        </p:spPr>
      </p:pic>
      <p:sp>
        <p:nvSpPr>
          <p:cNvPr id="1671" name="CustomShape 1"/>
          <p:cNvSpPr/>
          <p:nvPr/>
        </p:nvSpPr>
        <p:spPr>
          <a:xfrm>
            <a:off x="3024359" y="5327640"/>
            <a:ext cx="5436149" cy="90144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trike="noStrike" spc="-123" dirty="0">
                <a:solidFill>
                  <a:srgbClr val="00B0F0"/>
                </a:solidFill>
                <a:latin typeface="Berlin Sans FB" pitchFamily="34" charset="0"/>
              </a:rPr>
              <a:t>Le lavoratrici in gravidanza</a:t>
            </a:r>
            <a:endParaRPr lang="it-IT" sz="2400" strike="noStrike" spc="-1" dirty="0">
              <a:solidFill>
                <a:srgbClr val="00B0F0"/>
              </a:solidFill>
              <a:latin typeface="Berlin Sans FB"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2" name="Picture 1"/>
          <p:cNvPicPr/>
          <p:nvPr/>
        </p:nvPicPr>
        <p:blipFill>
          <a:blip r:embed="rId3"/>
          <a:stretch/>
        </p:blipFill>
        <p:spPr>
          <a:xfrm>
            <a:off x="4396508" y="189000"/>
            <a:ext cx="4351851" cy="4752455"/>
          </a:xfrm>
          <a:prstGeom prst="rect">
            <a:avLst/>
          </a:prstGeom>
          <a:ln>
            <a:noFill/>
          </a:ln>
        </p:spPr>
      </p:pic>
      <p:sp>
        <p:nvSpPr>
          <p:cNvPr id="1673" name="CustomShape 1"/>
          <p:cNvSpPr/>
          <p:nvPr/>
        </p:nvSpPr>
        <p:spPr>
          <a:xfrm>
            <a:off x="480600" y="920953"/>
            <a:ext cx="3995280" cy="8251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3200" b="1" strike="noStrike" spc="-1" dirty="0" smtClean="0">
                <a:solidFill>
                  <a:srgbClr val="00B0F0"/>
                </a:solidFill>
                <a:latin typeface="Berlin Sans FB" pitchFamily="34" charset="0"/>
              </a:rPr>
              <a:t>Tutela Delle Lavoratrici Gestanti</a:t>
            </a:r>
            <a:endParaRPr lang="it-IT" sz="3200" b="0" strike="noStrike" spc="-1" dirty="0">
              <a:solidFill>
                <a:srgbClr val="00B0F0"/>
              </a:solidFill>
              <a:latin typeface="Berlin Sans FB" pitchFamily="34" charset="0"/>
            </a:endParaRPr>
          </a:p>
        </p:txBody>
      </p:sp>
      <p:sp>
        <p:nvSpPr>
          <p:cNvPr id="1674" name="CustomShape 2"/>
          <p:cNvSpPr/>
          <p:nvPr/>
        </p:nvSpPr>
        <p:spPr>
          <a:xfrm>
            <a:off x="583474" y="5057072"/>
            <a:ext cx="8454108" cy="9140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it-IT" sz="3400" b="1" strike="noStrike" spc="-1" dirty="0">
                <a:latin typeface="Berlin Sans FB" pitchFamily="34" charset="0"/>
              </a:rPr>
              <a:t>Decreto Delegato 04 agosto 2008 n.116</a:t>
            </a:r>
            <a:endParaRPr lang="it-IT" sz="3400" b="0" strike="noStrike" spc="-1" dirty="0">
              <a:latin typeface="Berlin Sans FB" pitchFamily="34" charset="0"/>
            </a:endParaRPr>
          </a:p>
        </p:txBody>
      </p:sp>
      <p:sp>
        <p:nvSpPr>
          <p:cNvPr id="1675" name="CustomShape 3"/>
          <p:cNvSpPr/>
          <p:nvPr/>
        </p:nvSpPr>
        <p:spPr>
          <a:xfrm>
            <a:off x="6937200" y="6245280"/>
            <a:ext cx="190152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2679EA95-34D9-45F6-A260-322AA4580A54}" type="slidenum">
              <a:rPr lang="it-IT" sz="1400" b="0" strike="noStrike" spc="-1">
                <a:solidFill>
                  <a:srgbClr val="000000"/>
                </a:solidFill>
                <a:latin typeface="Arial"/>
              </a:rPr>
              <a:t>147</a:t>
            </a:fld>
            <a:endParaRPr lang="it-IT" sz="14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7" name="Picture 1"/>
          <p:cNvPicPr/>
          <p:nvPr/>
        </p:nvPicPr>
        <p:blipFill>
          <a:blip r:embed="rId3"/>
          <a:stretch/>
        </p:blipFill>
        <p:spPr>
          <a:xfrm>
            <a:off x="360360" y="909720"/>
            <a:ext cx="2844360" cy="2545920"/>
          </a:xfrm>
          <a:prstGeom prst="rect">
            <a:avLst/>
          </a:prstGeom>
          <a:ln>
            <a:noFill/>
          </a:ln>
        </p:spPr>
      </p:pic>
      <p:sp>
        <p:nvSpPr>
          <p:cNvPr id="1678" name="CustomShape 1"/>
          <p:cNvSpPr/>
          <p:nvPr/>
        </p:nvSpPr>
        <p:spPr>
          <a:xfrm>
            <a:off x="1692360" y="189000"/>
            <a:ext cx="658764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b="1" strike="noStrike" spc="-1" dirty="0">
                <a:solidFill>
                  <a:srgbClr val="00B0F0"/>
                </a:solidFill>
                <a:latin typeface="Berlin Sans FB" pitchFamily="34" charset="0"/>
              </a:rPr>
              <a:t>TUTELA DELLE LAVORATRICI GESTANTI</a:t>
            </a:r>
            <a:endParaRPr lang="it-IT" sz="2400" b="0" strike="noStrike" spc="-1" dirty="0">
              <a:solidFill>
                <a:srgbClr val="00B0F0"/>
              </a:solidFill>
              <a:latin typeface="Berlin Sans FB" pitchFamily="34" charset="0"/>
            </a:endParaRPr>
          </a:p>
        </p:txBody>
      </p:sp>
      <p:sp>
        <p:nvSpPr>
          <p:cNvPr id="1679" name="CustomShape 2"/>
          <p:cNvSpPr/>
          <p:nvPr/>
        </p:nvSpPr>
        <p:spPr>
          <a:xfrm>
            <a:off x="468360" y="5445000"/>
            <a:ext cx="8015040" cy="914040"/>
          </a:xfrm>
          <a:prstGeom prst="rect">
            <a:avLst/>
          </a:prstGeom>
          <a:noFill/>
          <a:ln>
            <a:noFill/>
          </a:ln>
        </p:spPr>
        <p:style>
          <a:lnRef idx="0">
            <a:scrgbClr r="0" g="0" b="0"/>
          </a:lnRef>
          <a:fillRef idx="0">
            <a:scrgbClr r="0" g="0" b="0"/>
          </a:fillRef>
          <a:effectRef idx="0">
            <a:scrgbClr r="0" g="0" b="0"/>
          </a:effectRef>
          <a:fontRef idx="minor"/>
        </p:style>
      </p:sp>
      <p:sp>
        <p:nvSpPr>
          <p:cNvPr id="1680" name="CustomShape 3"/>
          <p:cNvSpPr/>
          <p:nvPr/>
        </p:nvSpPr>
        <p:spPr>
          <a:xfrm>
            <a:off x="6937200" y="6245280"/>
            <a:ext cx="190152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72FEBF06-6B25-47F3-A508-212C9198FC4D}" type="slidenum">
              <a:rPr lang="it-IT" sz="1400" b="0" strike="noStrike" spc="-1">
                <a:solidFill>
                  <a:srgbClr val="000000"/>
                </a:solidFill>
                <a:latin typeface="Arial"/>
              </a:rPr>
              <a:t>148</a:t>
            </a:fld>
            <a:endParaRPr lang="it-IT" sz="1400" b="0" strike="noStrike" spc="-1">
              <a:latin typeface="Arial"/>
            </a:endParaRPr>
          </a:p>
        </p:txBody>
      </p:sp>
      <p:sp>
        <p:nvSpPr>
          <p:cNvPr id="1681" name="CustomShape 4"/>
          <p:cNvSpPr/>
          <p:nvPr/>
        </p:nvSpPr>
        <p:spPr>
          <a:xfrm>
            <a:off x="1017094" y="3908574"/>
            <a:ext cx="2663640" cy="82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strike="noStrike" spc="-1" dirty="0">
                <a:latin typeface="Berlin Sans FB" pitchFamily="34" charset="0"/>
              </a:rPr>
              <a:t>Attività OK</a:t>
            </a:r>
          </a:p>
          <a:p>
            <a:pPr>
              <a:lnSpc>
                <a:spcPct val="100000"/>
              </a:lnSpc>
            </a:pPr>
            <a:r>
              <a:rPr lang="it-IT" sz="2400" strike="noStrike" spc="-1" dirty="0">
                <a:latin typeface="Berlin Sans FB" pitchFamily="34" charset="0"/>
              </a:rPr>
              <a:t>Prosegue lavoro</a:t>
            </a:r>
          </a:p>
        </p:txBody>
      </p:sp>
      <p:sp>
        <p:nvSpPr>
          <p:cNvPr id="1683" name="CustomShape 6"/>
          <p:cNvSpPr/>
          <p:nvPr/>
        </p:nvSpPr>
        <p:spPr>
          <a:xfrm>
            <a:off x="3343547" y="2084580"/>
            <a:ext cx="4535280" cy="82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strike="noStrike" spc="-1" dirty="0">
                <a:latin typeface="Berlin Sans FB" pitchFamily="34" charset="0"/>
              </a:rPr>
              <a:t>Informare immediatamente il proprio responsabile </a:t>
            </a:r>
          </a:p>
        </p:txBody>
      </p:sp>
      <p:sp>
        <p:nvSpPr>
          <p:cNvPr id="1684" name="CustomShape 7"/>
          <p:cNvSpPr/>
          <p:nvPr/>
        </p:nvSpPr>
        <p:spPr>
          <a:xfrm>
            <a:off x="4304287" y="3908574"/>
            <a:ext cx="2160360" cy="82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strike="noStrike" spc="-1" dirty="0">
                <a:latin typeface="Berlin Sans FB" pitchFamily="34" charset="0"/>
              </a:rPr>
              <a:t>Trasferita ad</a:t>
            </a:r>
          </a:p>
          <a:p>
            <a:pPr>
              <a:lnSpc>
                <a:spcPct val="100000"/>
              </a:lnSpc>
            </a:pPr>
            <a:r>
              <a:rPr lang="it-IT" sz="2400" strike="noStrike" spc="-1" dirty="0">
                <a:latin typeface="Berlin Sans FB" pitchFamily="34" charset="0"/>
              </a:rPr>
              <a:t>altra attività</a:t>
            </a:r>
          </a:p>
        </p:txBody>
      </p:sp>
      <p:sp>
        <p:nvSpPr>
          <p:cNvPr id="1685" name="CustomShape 8"/>
          <p:cNvSpPr/>
          <p:nvPr/>
        </p:nvSpPr>
        <p:spPr>
          <a:xfrm>
            <a:off x="6697132" y="3908574"/>
            <a:ext cx="2015640" cy="82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strike="noStrike" spc="-1" dirty="0">
                <a:latin typeface="Berlin Sans FB" pitchFamily="34" charset="0"/>
              </a:rPr>
              <a:t>Astensione anticipata</a:t>
            </a:r>
          </a:p>
        </p:txBody>
      </p:sp>
      <p:sp>
        <p:nvSpPr>
          <p:cNvPr id="1686" name="CustomShape 9"/>
          <p:cNvSpPr/>
          <p:nvPr/>
        </p:nvSpPr>
        <p:spPr>
          <a:xfrm>
            <a:off x="4197007" y="991467"/>
            <a:ext cx="4535280" cy="455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1" strike="noStrike" spc="-1" dirty="0">
                <a:latin typeface="Arial"/>
              </a:rPr>
              <a:t>Lavoratrice</a:t>
            </a:r>
            <a:r>
              <a:rPr lang="it-IT" sz="2400" b="1" strike="noStrike" spc="-1" dirty="0">
                <a:solidFill>
                  <a:srgbClr val="FFFFFF"/>
                </a:solidFill>
                <a:latin typeface="Arial"/>
              </a:rPr>
              <a:t> in gravidanza</a:t>
            </a:r>
            <a:endParaRPr lang="it-IT" sz="2400" b="0" strike="noStrike" spc="-1" dirty="0">
              <a:latin typeface="Arial"/>
            </a:endParaRPr>
          </a:p>
        </p:txBody>
      </p:sp>
      <p:sp>
        <p:nvSpPr>
          <p:cNvPr id="1689" name="CustomShape 12"/>
          <p:cNvSpPr/>
          <p:nvPr/>
        </p:nvSpPr>
        <p:spPr>
          <a:xfrm>
            <a:off x="780371" y="5085933"/>
            <a:ext cx="2808000" cy="8251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strike="noStrike" spc="-1" dirty="0">
                <a:solidFill>
                  <a:srgbClr val="FF0000"/>
                </a:solidFill>
                <a:latin typeface="Berlin Sans FB" pitchFamily="34" charset="0"/>
              </a:rPr>
              <a:t>Specifico piano di lavoro privilegiato</a:t>
            </a:r>
          </a:p>
        </p:txBody>
      </p:sp>
      <p:cxnSp>
        <p:nvCxnSpPr>
          <p:cNvPr id="3" name="Connettore 2 2"/>
          <p:cNvCxnSpPr>
            <a:stCxn id="1683" idx="2"/>
            <a:endCxn id="1685" idx="0"/>
          </p:cNvCxnSpPr>
          <p:nvPr/>
        </p:nvCxnSpPr>
        <p:spPr>
          <a:xfrm>
            <a:off x="5611187" y="2906460"/>
            <a:ext cx="2093765" cy="10021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a:stCxn id="1683" idx="2"/>
            <a:endCxn id="1684" idx="0"/>
          </p:cNvCxnSpPr>
          <p:nvPr/>
        </p:nvCxnSpPr>
        <p:spPr>
          <a:xfrm flipH="1">
            <a:off x="5384467" y="2906460"/>
            <a:ext cx="226720" cy="10021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a:stCxn id="1683" idx="2"/>
            <a:endCxn id="1681" idx="0"/>
          </p:cNvCxnSpPr>
          <p:nvPr/>
        </p:nvCxnSpPr>
        <p:spPr>
          <a:xfrm flipH="1">
            <a:off x="2348914" y="2906460"/>
            <a:ext cx="3262273" cy="10021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Freccia in giù 15"/>
          <p:cNvSpPr/>
          <p:nvPr/>
        </p:nvSpPr>
        <p:spPr>
          <a:xfrm>
            <a:off x="1880294" y="4773332"/>
            <a:ext cx="156555" cy="3554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Freccia in giù 29"/>
          <p:cNvSpPr/>
          <p:nvPr/>
        </p:nvSpPr>
        <p:spPr>
          <a:xfrm>
            <a:off x="5000496" y="1446868"/>
            <a:ext cx="156555" cy="632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0" name="CustomShape 1"/>
          <p:cNvSpPr/>
          <p:nvPr/>
        </p:nvSpPr>
        <p:spPr>
          <a:xfrm>
            <a:off x="778488" y="159687"/>
            <a:ext cx="8153462" cy="642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3200" b="1" strike="noStrike" spc="-1" dirty="0">
                <a:solidFill>
                  <a:srgbClr val="00B0F0"/>
                </a:solidFill>
                <a:latin typeface="Berlin Sans FB" pitchFamily="34" charset="0"/>
              </a:rPr>
              <a:t>Interventi a sostegno della famiglia</a:t>
            </a:r>
            <a:endParaRPr lang="it-IT" sz="3200" b="0" strike="noStrike" spc="-1" dirty="0">
              <a:solidFill>
                <a:srgbClr val="00B0F0"/>
              </a:solidFill>
              <a:latin typeface="Berlin Sans FB" pitchFamily="34" charset="0"/>
            </a:endParaRPr>
          </a:p>
        </p:txBody>
      </p:sp>
      <p:sp>
        <p:nvSpPr>
          <p:cNvPr id="1691" name="CustomShape 2"/>
          <p:cNvSpPr/>
          <p:nvPr/>
        </p:nvSpPr>
        <p:spPr>
          <a:xfrm>
            <a:off x="847699" y="4710102"/>
            <a:ext cx="8015040" cy="1669002"/>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it-IT" sz="3200" dirty="0">
                <a:effectLst/>
                <a:latin typeface="Berlin Sans FB" pitchFamily="34" charset="0"/>
              </a:rPr>
              <a:t>LEGGE 14 settembre 2022 n.129</a:t>
            </a:r>
            <a:r>
              <a:rPr lang="it-IT" sz="3200" dirty="0">
                <a:latin typeface="Berlin Sans FB" pitchFamily="34" charset="0"/>
              </a:rPr>
              <a:t/>
            </a:r>
            <a:br>
              <a:rPr lang="it-IT" sz="3200" dirty="0">
                <a:latin typeface="Berlin Sans FB" pitchFamily="34" charset="0"/>
              </a:rPr>
            </a:br>
            <a:r>
              <a:rPr lang="it-IT" sz="3200" dirty="0">
                <a:effectLst/>
                <a:latin typeface="Berlin Sans FB" pitchFamily="34" charset="0"/>
              </a:rPr>
              <a:t>INTERVENTI A SOSTEGNO DELLA FAMIGLIA</a:t>
            </a:r>
            <a:endParaRPr lang="it-IT" sz="3200" b="0" strike="noStrike" spc="-1" dirty="0">
              <a:latin typeface="Berlin Sans FB" pitchFamily="34" charset="0"/>
            </a:endParaRPr>
          </a:p>
        </p:txBody>
      </p:sp>
      <p:sp>
        <p:nvSpPr>
          <p:cNvPr id="1692" name="CustomShape 3"/>
          <p:cNvSpPr/>
          <p:nvPr/>
        </p:nvSpPr>
        <p:spPr>
          <a:xfrm>
            <a:off x="6937200" y="6245280"/>
            <a:ext cx="190152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58B80609-3352-401D-B083-8D2F43B5B70A}" type="slidenum">
              <a:rPr lang="it-IT" sz="1400" b="0" strike="noStrike" spc="-1">
                <a:solidFill>
                  <a:srgbClr val="000000"/>
                </a:solidFill>
                <a:latin typeface="Arial"/>
              </a:rPr>
              <a:t>149</a:t>
            </a:fld>
            <a:endParaRPr lang="it-IT" sz="1400" b="0" strike="noStrike" spc="-1">
              <a:latin typeface="Arial"/>
            </a:endParaRPr>
          </a:p>
        </p:txBody>
      </p:sp>
      <p:pic>
        <p:nvPicPr>
          <p:cNvPr id="1693" name="Picture 4"/>
          <p:cNvPicPr/>
          <p:nvPr/>
        </p:nvPicPr>
        <p:blipFill>
          <a:blip r:embed="rId3"/>
          <a:stretch/>
        </p:blipFill>
        <p:spPr>
          <a:xfrm>
            <a:off x="2368790" y="1147142"/>
            <a:ext cx="5111280" cy="338436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41" name="Picture 1"/>
          <p:cNvPicPr/>
          <p:nvPr/>
        </p:nvPicPr>
        <p:blipFill>
          <a:blip r:embed="rId3"/>
          <a:stretch/>
        </p:blipFill>
        <p:spPr>
          <a:xfrm>
            <a:off x="368280" y="1607126"/>
            <a:ext cx="3778847" cy="1404273"/>
          </a:xfrm>
          <a:prstGeom prst="rect">
            <a:avLst/>
          </a:prstGeom>
          <a:ln>
            <a:noFill/>
          </a:ln>
        </p:spPr>
      </p:pic>
      <p:pic>
        <p:nvPicPr>
          <p:cNvPr id="643" name="Picture 3"/>
          <p:cNvPicPr/>
          <p:nvPr/>
        </p:nvPicPr>
        <p:blipFill>
          <a:blip r:embed="rId4"/>
          <a:stretch/>
        </p:blipFill>
        <p:spPr>
          <a:xfrm>
            <a:off x="4978400" y="1607126"/>
            <a:ext cx="3949240" cy="1416874"/>
          </a:xfrm>
          <a:prstGeom prst="rect">
            <a:avLst/>
          </a:prstGeom>
          <a:ln>
            <a:noFill/>
          </a:ln>
        </p:spPr>
      </p:pic>
      <p:pic>
        <p:nvPicPr>
          <p:cNvPr id="644" name="Picture 4"/>
          <p:cNvPicPr/>
          <p:nvPr/>
        </p:nvPicPr>
        <p:blipFill>
          <a:blip r:embed="rId5"/>
          <a:stretch/>
        </p:blipFill>
        <p:spPr>
          <a:xfrm>
            <a:off x="503278" y="3828959"/>
            <a:ext cx="3791629" cy="1366435"/>
          </a:xfrm>
          <a:prstGeom prst="rect">
            <a:avLst/>
          </a:prstGeom>
          <a:ln>
            <a:noFill/>
          </a:ln>
        </p:spPr>
      </p:pic>
      <p:pic>
        <p:nvPicPr>
          <p:cNvPr id="645" name="Picture 5"/>
          <p:cNvPicPr/>
          <p:nvPr/>
        </p:nvPicPr>
        <p:blipFill>
          <a:blip r:embed="rId6"/>
          <a:stretch/>
        </p:blipFill>
        <p:spPr>
          <a:xfrm>
            <a:off x="4978400" y="3828959"/>
            <a:ext cx="3868238" cy="1306401"/>
          </a:xfrm>
          <a:prstGeom prst="rect">
            <a:avLst/>
          </a:prstGeom>
          <a:ln>
            <a:noFill/>
          </a:ln>
        </p:spPr>
      </p:pic>
      <p:sp>
        <p:nvSpPr>
          <p:cNvPr id="2" name="CustomShape 1">
            <a:extLst>
              <a:ext uri="{FF2B5EF4-FFF2-40B4-BE49-F238E27FC236}">
                <a16:creationId xmlns:a16="http://schemas.microsoft.com/office/drawing/2014/main" xmlns="" id="{CCC0F03E-A15A-63EB-37B2-60447164D219}"/>
              </a:ext>
            </a:extLst>
          </p:cNvPr>
          <p:cNvSpPr/>
          <p:nvPr/>
        </p:nvSpPr>
        <p:spPr>
          <a:xfrm>
            <a:off x="1973325" y="461933"/>
            <a:ext cx="5255581"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spc="-1" dirty="0" smtClean="0">
                <a:solidFill>
                  <a:srgbClr val="000000"/>
                </a:solidFill>
                <a:latin typeface="Berlin Sans FB" pitchFamily="34" charset="0"/>
              </a:rPr>
              <a:t>E QUESTI AZZURRI</a:t>
            </a:r>
            <a:r>
              <a:rPr lang="it-IT" sz="2400" strike="noStrike" spc="-1" dirty="0" smtClean="0">
                <a:solidFill>
                  <a:srgbClr val="000000"/>
                </a:solidFill>
                <a:latin typeface="Berlin Sans FB" pitchFamily="34" charset="0"/>
              </a:rPr>
              <a:t>?</a:t>
            </a:r>
            <a:endParaRPr lang="it-IT" sz="240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4" name="CustomShape 1"/>
          <p:cNvSpPr/>
          <p:nvPr/>
        </p:nvSpPr>
        <p:spPr>
          <a:xfrm>
            <a:off x="1800360" y="254160"/>
            <a:ext cx="6335280" cy="8251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b="1" strike="noStrike" spc="-1" dirty="0">
                <a:solidFill>
                  <a:srgbClr val="00B0F0"/>
                </a:solidFill>
                <a:latin typeface="Berlin Sans FB" pitchFamily="34" charset="0"/>
              </a:rPr>
              <a:t>LEGGE 25 maggio 1981, n. 40</a:t>
            </a:r>
            <a:endParaRPr lang="it-IT" sz="2400" b="0" strike="noStrike" spc="-1" dirty="0">
              <a:solidFill>
                <a:srgbClr val="00B0F0"/>
              </a:solidFill>
              <a:latin typeface="Berlin Sans FB" pitchFamily="34" charset="0"/>
            </a:endParaRPr>
          </a:p>
          <a:p>
            <a:pPr algn="ctr">
              <a:lnSpc>
                <a:spcPct val="100000"/>
              </a:lnSpc>
            </a:pPr>
            <a:r>
              <a:rPr lang="it-IT" sz="2400" b="1" strike="noStrike" spc="-1" dirty="0">
                <a:solidFill>
                  <a:srgbClr val="00B0F0"/>
                </a:solidFill>
                <a:latin typeface="Berlin Sans FB" pitchFamily="34" charset="0"/>
              </a:rPr>
              <a:t>Parità tra uomo e donna in materia di lavoro.</a:t>
            </a:r>
            <a:endParaRPr lang="it-IT" sz="2400" b="0" strike="noStrike" spc="-1" dirty="0">
              <a:solidFill>
                <a:srgbClr val="00B0F0"/>
              </a:solidFill>
              <a:latin typeface="Berlin Sans FB" pitchFamily="34" charset="0"/>
            </a:endParaRPr>
          </a:p>
        </p:txBody>
      </p:sp>
      <p:sp>
        <p:nvSpPr>
          <p:cNvPr id="1695" name="CustomShape 2"/>
          <p:cNvSpPr/>
          <p:nvPr/>
        </p:nvSpPr>
        <p:spPr>
          <a:xfrm>
            <a:off x="552600" y="1584360"/>
            <a:ext cx="8015040" cy="914040"/>
          </a:xfrm>
          <a:prstGeom prst="rect">
            <a:avLst/>
          </a:prstGeom>
          <a:noFill/>
          <a:ln>
            <a:noFill/>
          </a:ln>
        </p:spPr>
        <p:style>
          <a:lnRef idx="0">
            <a:scrgbClr r="0" g="0" b="0"/>
          </a:lnRef>
          <a:fillRef idx="0">
            <a:scrgbClr r="0" g="0" b="0"/>
          </a:fillRef>
          <a:effectRef idx="0">
            <a:scrgbClr r="0" g="0" b="0"/>
          </a:effectRef>
          <a:fontRef idx="minor"/>
        </p:style>
      </p:sp>
      <p:sp>
        <p:nvSpPr>
          <p:cNvPr id="1696" name="CustomShape 3"/>
          <p:cNvSpPr/>
          <p:nvPr/>
        </p:nvSpPr>
        <p:spPr>
          <a:xfrm>
            <a:off x="6937200" y="6245280"/>
            <a:ext cx="190152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9552ABD7-50FF-4183-99F9-0AD9DD9D5914}" type="slidenum">
              <a:rPr lang="it-IT" sz="1400" b="0" strike="noStrike" spc="-1">
                <a:solidFill>
                  <a:srgbClr val="000000"/>
                </a:solidFill>
                <a:latin typeface="Arial"/>
              </a:rPr>
              <a:t>150</a:t>
            </a:fld>
            <a:endParaRPr lang="it-IT" sz="1400" b="0" strike="noStrike" spc="-1">
              <a:latin typeface="Arial"/>
            </a:endParaRPr>
          </a:p>
        </p:txBody>
      </p:sp>
      <p:sp>
        <p:nvSpPr>
          <p:cNvPr id="1697" name="CustomShape 4"/>
          <p:cNvSpPr/>
          <p:nvPr/>
        </p:nvSpPr>
        <p:spPr>
          <a:xfrm>
            <a:off x="960480" y="1846071"/>
            <a:ext cx="8015040" cy="404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600" strike="noStrike" spc="-1" dirty="0">
                <a:latin typeface="Berlin Sans FB" pitchFamily="34" charset="0"/>
              </a:rPr>
              <a:t>E' vietato adibire le donne, dall'inizio dello stato di</a:t>
            </a:r>
          </a:p>
          <a:p>
            <a:pPr>
              <a:lnSpc>
                <a:spcPct val="100000"/>
              </a:lnSpc>
            </a:pPr>
            <a:r>
              <a:rPr lang="it-IT" sz="2600" strike="noStrike" spc="-1" dirty="0">
                <a:latin typeface="Berlin Sans FB" pitchFamily="34" charset="0"/>
              </a:rPr>
              <a:t>gravidanza e fino al compimento del settimo mese di età del bambino, al lavoro notturno.</a:t>
            </a:r>
          </a:p>
          <a:p>
            <a:pPr>
              <a:lnSpc>
                <a:spcPct val="100000"/>
              </a:lnSpc>
            </a:pPr>
            <a:r>
              <a:rPr lang="it-IT" sz="2600" strike="noStrike" spc="-1" dirty="0">
                <a:latin typeface="Berlin Sans FB" pitchFamily="34" charset="0"/>
              </a:rPr>
              <a:t>Per lavoro notturno si intende quello prestato tra le ore 22 e le ore 6.</a:t>
            </a:r>
          </a:p>
        </p:txBody>
      </p:sp>
      <p:pic>
        <p:nvPicPr>
          <p:cNvPr id="1698" name="Picture 5"/>
          <p:cNvPicPr/>
          <p:nvPr/>
        </p:nvPicPr>
        <p:blipFill>
          <a:blip r:embed="rId3"/>
          <a:stretch/>
        </p:blipFill>
        <p:spPr>
          <a:xfrm>
            <a:off x="1588654" y="4030174"/>
            <a:ext cx="3057865" cy="2019644"/>
          </a:xfrm>
          <a:prstGeom prst="rect">
            <a:avLst/>
          </a:prstGeom>
          <a:ln>
            <a:noFill/>
          </a:ln>
        </p:spPr>
      </p:pic>
      <p:pic>
        <p:nvPicPr>
          <p:cNvPr id="1699" name="Picture 6"/>
          <p:cNvPicPr/>
          <p:nvPr/>
        </p:nvPicPr>
        <p:blipFill>
          <a:blip r:embed="rId4"/>
          <a:stretch/>
        </p:blipFill>
        <p:spPr>
          <a:xfrm>
            <a:off x="5856494" y="4099447"/>
            <a:ext cx="2161411" cy="1881098"/>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00" name="Picture 1"/>
          <p:cNvPicPr/>
          <p:nvPr/>
        </p:nvPicPr>
        <p:blipFill>
          <a:blip r:embed="rId3"/>
          <a:stretch/>
        </p:blipFill>
        <p:spPr>
          <a:xfrm>
            <a:off x="287280" y="503280"/>
            <a:ext cx="1800000" cy="2274480"/>
          </a:xfrm>
          <a:prstGeom prst="rect">
            <a:avLst/>
          </a:prstGeom>
          <a:ln>
            <a:noFill/>
          </a:ln>
        </p:spPr>
      </p:pic>
      <p:pic>
        <p:nvPicPr>
          <p:cNvPr id="1701" name="Picture 2"/>
          <p:cNvPicPr/>
          <p:nvPr/>
        </p:nvPicPr>
        <p:blipFill>
          <a:blip r:embed="rId4"/>
          <a:stretch/>
        </p:blipFill>
        <p:spPr>
          <a:xfrm>
            <a:off x="344520" y="3384720"/>
            <a:ext cx="1887120" cy="2539800"/>
          </a:xfrm>
          <a:prstGeom prst="rect">
            <a:avLst/>
          </a:prstGeom>
          <a:ln>
            <a:noFill/>
          </a:ln>
        </p:spPr>
      </p:pic>
      <p:sp>
        <p:nvSpPr>
          <p:cNvPr id="1702" name="CustomShape 1"/>
          <p:cNvSpPr/>
          <p:nvPr/>
        </p:nvSpPr>
        <p:spPr>
          <a:xfrm>
            <a:off x="3024360" y="5327640"/>
            <a:ext cx="5417676" cy="90144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rgbClr val="00B0F0"/>
                </a:solidFill>
                <a:latin typeface="Berlin Sans FB" pitchFamily="34" charset="0"/>
              </a:rPr>
              <a:t>La gestione dell'emergenza</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681018" y="3835152"/>
            <a:ext cx="6451913" cy="995465"/>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9</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545" y="433885"/>
            <a:ext cx="3205376" cy="2319040"/>
          </a:xfrm>
          <a:prstGeom prst="rect">
            <a:avLst/>
          </a:prstGeom>
        </p:spPr>
      </p:pic>
    </p:spTree>
    <p:extLst>
      <p:ext uri="{BB962C8B-B14F-4D97-AF65-F5344CB8AC3E}">
        <p14:creationId xmlns:p14="http://schemas.microsoft.com/office/powerpoint/2010/main" val="278376174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746981" y="412677"/>
            <a:ext cx="7722764" cy="1406887"/>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rgbClr val="008000"/>
                </a:solidFill>
                <a:latin typeface="Berlin Sans FB" pitchFamily="34" charset="0"/>
              </a:rPr>
              <a:t>Sai cosa fare </a:t>
            </a:r>
          </a:p>
          <a:p>
            <a:pPr algn="ctr"/>
            <a:r>
              <a:rPr lang="it-IT" sz="2400" spc="-123" dirty="0">
                <a:solidFill>
                  <a:srgbClr val="008000"/>
                </a:solidFill>
                <a:latin typeface="Berlin Sans FB" pitchFamily="34" charset="0"/>
              </a:rPr>
              <a:t>in caso di incendio?</a:t>
            </a:r>
          </a:p>
        </p:txBody>
      </p:sp>
      <p:sp>
        <p:nvSpPr>
          <p:cNvPr id="5" name="CustomShape 3">
            <a:extLst>
              <a:ext uri="{FF2B5EF4-FFF2-40B4-BE49-F238E27FC236}">
                <a16:creationId xmlns:a16="http://schemas.microsoft.com/office/drawing/2014/main" xmlns="" id="{66810A37-72DD-CFF0-5940-07314CF18A96}"/>
              </a:ext>
            </a:extLst>
          </p:cNvPr>
          <p:cNvSpPr/>
          <p:nvPr/>
        </p:nvSpPr>
        <p:spPr>
          <a:xfrm>
            <a:off x="2805342" y="2467991"/>
            <a:ext cx="3326037" cy="3863531"/>
          </a:xfrm>
          <a:custGeom>
            <a:avLst/>
            <a:gdLst/>
            <a:ahLst/>
            <a:cxnLst/>
            <a:rect l="l" t="t" r="r" b="b"/>
            <a:pathLst>
              <a:path w="1118" h="1152">
                <a:moveTo>
                  <a:pt x="1023" y="1085"/>
                </a:moveTo>
                <a:cubicBezTo>
                  <a:pt x="992" y="1100"/>
                  <a:pt x="958" y="1111"/>
                  <a:pt x="924" y="1119"/>
                </a:cubicBezTo>
                <a:cubicBezTo>
                  <a:pt x="813" y="1145"/>
                  <a:pt x="701" y="1149"/>
                  <a:pt x="560" y="1152"/>
                </a:cubicBezTo>
                <a:cubicBezTo>
                  <a:pt x="419" y="1149"/>
                  <a:pt x="306" y="1145"/>
                  <a:pt x="196" y="1119"/>
                </a:cubicBezTo>
                <a:cubicBezTo>
                  <a:pt x="162" y="1111"/>
                  <a:pt x="128" y="1100"/>
                  <a:pt x="96" y="1085"/>
                </a:cubicBezTo>
                <a:cubicBezTo>
                  <a:pt x="1" y="1040"/>
                  <a:pt x="0" y="963"/>
                  <a:pt x="54" y="909"/>
                </a:cubicBezTo>
                <a:cubicBezTo>
                  <a:pt x="113" y="850"/>
                  <a:pt x="184" y="809"/>
                  <a:pt x="259" y="774"/>
                </a:cubicBezTo>
                <a:cubicBezTo>
                  <a:pt x="292" y="759"/>
                  <a:pt x="327" y="746"/>
                  <a:pt x="361" y="732"/>
                </a:cubicBezTo>
                <a:cubicBezTo>
                  <a:pt x="425" y="707"/>
                  <a:pt x="443" y="642"/>
                  <a:pt x="396" y="595"/>
                </a:cubicBezTo>
                <a:cubicBezTo>
                  <a:pt x="299" y="498"/>
                  <a:pt x="263" y="381"/>
                  <a:pt x="268" y="251"/>
                </a:cubicBezTo>
                <a:cubicBezTo>
                  <a:pt x="274" y="114"/>
                  <a:pt x="354" y="41"/>
                  <a:pt x="480" y="10"/>
                </a:cubicBezTo>
                <a:cubicBezTo>
                  <a:pt x="507" y="3"/>
                  <a:pt x="534" y="0"/>
                  <a:pt x="560" y="0"/>
                </a:cubicBezTo>
                <a:cubicBezTo>
                  <a:pt x="586" y="0"/>
                  <a:pt x="612" y="3"/>
                  <a:pt x="639" y="10"/>
                </a:cubicBezTo>
                <a:cubicBezTo>
                  <a:pt x="766" y="41"/>
                  <a:pt x="846" y="114"/>
                  <a:pt x="851" y="251"/>
                </a:cubicBezTo>
                <a:cubicBezTo>
                  <a:pt x="856" y="381"/>
                  <a:pt x="820" y="500"/>
                  <a:pt x="723" y="595"/>
                </a:cubicBezTo>
                <a:cubicBezTo>
                  <a:pt x="676" y="642"/>
                  <a:pt x="694" y="707"/>
                  <a:pt x="758" y="732"/>
                </a:cubicBezTo>
                <a:cubicBezTo>
                  <a:pt x="792" y="746"/>
                  <a:pt x="827" y="759"/>
                  <a:pt x="860" y="774"/>
                </a:cubicBezTo>
                <a:cubicBezTo>
                  <a:pt x="936" y="809"/>
                  <a:pt x="1007" y="850"/>
                  <a:pt x="1066" y="909"/>
                </a:cubicBezTo>
                <a:cubicBezTo>
                  <a:pt x="1102" y="945"/>
                  <a:pt x="1118" y="1040"/>
                  <a:pt x="1023" y="1085"/>
                </a:cubicBezTo>
                <a:close/>
              </a:path>
            </a:pathLst>
          </a:custGeom>
          <a:noFill/>
          <a:ln w="74520">
            <a:solidFill>
              <a:srgbClr val="FCD06A"/>
            </a:solidFill>
            <a:round/>
          </a:ln>
        </p:spPr>
        <p:style>
          <a:lnRef idx="0">
            <a:scrgbClr r="0" g="0" b="0"/>
          </a:lnRef>
          <a:fillRef idx="0">
            <a:scrgbClr r="0" g="0" b="0"/>
          </a:fillRef>
          <a:effectRef idx="0">
            <a:scrgbClr r="0" g="0" b="0"/>
          </a:effectRef>
          <a:fontRef idx="minor"/>
        </p:style>
      </p:sp>
      <p:pic>
        <p:nvPicPr>
          <p:cNvPr id="2" name="Picture 3">
            <a:extLst>
              <a:ext uri="{FF2B5EF4-FFF2-40B4-BE49-F238E27FC236}">
                <a16:creationId xmlns:a16="http://schemas.microsoft.com/office/drawing/2014/main" xmlns="" id="{45A20B49-0CEE-A0C8-1085-8CA5DB96E960}"/>
              </a:ext>
            </a:extLst>
          </p:cNvPr>
          <p:cNvPicPr/>
          <p:nvPr/>
        </p:nvPicPr>
        <p:blipFill>
          <a:blip r:embed="rId3"/>
          <a:stretch/>
        </p:blipFill>
        <p:spPr>
          <a:xfrm>
            <a:off x="3861786" y="2840853"/>
            <a:ext cx="1225119" cy="1305019"/>
          </a:xfrm>
          <a:prstGeom prst="rect">
            <a:avLst/>
          </a:prstGeom>
          <a:ln>
            <a:noFill/>
          </a:ln>
        </p:spPr>
      </p:pic>
    </p:spTree>
    <p:extLst>
      <p:ext uri="{BB962C8B-B14F-4D97-AF65-F5344CB8AC3E}">
        <p14:creationId xmlns:p14="http://schemas.microsoft.com/office/powerpoint/2010/main" val="189433076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13" name="CustomShape 1"/>
          <p:cNvSpPr/>
          <p:nvPr/>
        </p:nvSpPr>
        <p:spPr>
          <a:xfrm>
            <a:off x="2664000" y="4750611"/>
            <a:ext cx="6119280" cy="1223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0" strike="noStrike" spc="-1" dirty="0">
                <a:solidFill>
                  <a:srgbClr val="000000"/>
                </a:solidFill>
                <a:latin typeface="Berlin Sans FB" pitchFamily="34" charset="0"/>
              </a:rPr>
              <a:t>Non usare acqua per spegnere incendi su apparecchiature elettriche e/o elettriche in tensione.</a:t>
            </a:r>
            <a:endParaRPr lang="it-IT" sz="2400" b="0" strike="noStrike" spc="-1" dirty="0">
              <a:latin typeface="Berlin Sans FB" pitchFamily="34" charset="0"/>
            </a:endParaRPr>
          </a:p>
        </p:txBody>
      </p:sp>
      <p:sp>
        <p:nvSpPr>
          <p:cNvPr id="1714" name="CustomShape 2"/>
          <p:cNvSpPr/>
          <p:nvPr/>
        </p:nvSpPr>
        <p:spPr>
          <a:xfrm>
            <a:off x="2664000" y="222120"/>
            <a:ext cx="3526920" cy="42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200" b="1" strike="noStrike" spc="-1" dirty="0">
                <a:solidFill>
                  <a:srgbClr val="00B0F0"/>
                </a:solidFill>
                <a:latin typeface="Berlin Sans FB" pitchFamily="34" charset="0"/>
              </a:rPr>
              <a:t>IN CASO DI INCENDIO</a:t>
            </a:r>
          </a:p>
        </p:txBody>
      </p:sp>
      <p:pic>
        <p:nvPicPr>
          <p:cNvPr id="1715" name="Picture 3"/>
          <p:cNvPicPr/>
          <p:nvPr/>
        </p:nvPicPr>
        <p:blipFill>
          <a:blip r:embed="rId3"/>
          <a:stretch/>
        </p:blipFill>
        <p:spPr>
          <a:xfrm>
            <a:off x="885267" y="986473"/>
            <a:ext cx="1253105" cy="1532447"/>
          </a:xfrm>
          <a:prstGeom prst="rect">
            <a:avLst/>
          </a:prstGeom>
          <a:ln>
            <a:noFill/>
          </a:ln>
        </p:spPr>
      </p:pic>
      <p:sp>
        <p:nvSpPr>
          <p:cNvPr id="1716" name="CustomShape 3"/>
          <p:cNvSpPr/>
          <p:nvPr/>
        </p:nvSpPr>
        <p:spPr>
          <a:xfrm>
            <a:off x="2592360" y="1295280"/>
            <a:ext cx="6048000" cy="1223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0" strike="noStrike" spc="-1" dirty="0">
                <a:solidFill>
                  <a:srgbClr val="000000"/>
                </a:solidFill>
                <a:latin typeface="Berlin Sans FB" pitchFamily="34" charset="0"/>
              </a:rPr>
              <a:t>Se formati, con l'estintore a disposizione tentare l'estinzione dell'incendio salvaguardando la propria incolumità</a:t>
            </a:r>
            <a:endParaRPr lang="it-IT" sz="2400" b="0" strike="noStrike" spc="-1" dirty="0">
              <a:latin typeface="Berlin Sans FB" pitchFamily="34" charset="0"/>
            </a:endParaRPr>
          </a:p>
        </p:txBody>
      </p:sp>
      <p:pic>
        <p:nvPicPr>
          <p:cNvPr id="1717" name="Picture 5"/>
          <p:cNvPicPr/>
          <p:nvPr/>
        </p:nvPicPr>
        <p:blipFill>
          <a:blip r:embed="rId4"/>
          <a:stretch/>
        </p:blipFill>
        <p:spPr>
          <a:xfrm>
            <a:off x="885267" y="2786465"/>
            <a:ext cx="1490732" cy="1543632"/>
          </a:xfrm>
          <a:prstGeom prst="rect">
            <a:avLst/>
          </a:prstGeom>
          <a:ln>
            <a:noFill/>
          </a:ln>
        </p:spPr>
      </p:pic>
      <p:sp>
        <p:nvSpPr>
          <p:cNvPr id="1718" name="CustomShape 4"/>
          <p:cNvSpPr/>
          <p:nvPr/>
        </p:nvSpPr>
        <p:spPr>
          <a:xfrm>
            <a:off x="2664000" y="2952720"/>
            <a:ext cx="6264000" cy="1655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0" strike="noStrike" spc="-1" dirty="0">
                <a:solidFill>
                  <a:srgbClr val="000000"/>
                </a:solidFill>
                <a:latin typeface="Berlin Sans FB" pitchFamily="34" charset="0"/>
              </a:rPr>
              <a:t>Segnalare </a:t>
            </a:r>
            <a:r>
              <a:rPr lang="it-IT" sz="2400" b="0" strike="noStrike" spc="-1" dirty="0" smtClean="0">
                <a:solidFill>
                  <a:srgbClr val="000000"/>
                </a:solidFill>
                <a:latin typeface="Berlin Sans FB" pitchFamily="34" charset="0"/>
              </a:rPr>
              <a:t>l'incendio </a:t>
            </a:r>
            <a:r>
              <a:rPr lang="it-IT" sz="2400" b="0" strike="noStrike" spc="-1" dirty="0">
                <a:solidFill>
                  <a:srgbClr val="000000"/>
                </a:solidFill>
                <a:latin typeface="Berlin Sans FB" pitchFamily="34" charset="0"/>
              </a:rPr>
              <a:t>e richiedere  l’intervento dell’addetto alla Squadra di Emergenza e del Servizio Antincendio</a:t>
            </a:r>
            <a:endParaRPr lang="it-IT" sz="2400" b="0" strike="noStrike" spc="-1" dirty="0">
              <a:latin typeface="Berlin Sans FB" pitchFamily="34" charset="0"/>
            </a:endParaRPr>
          </a:p>
        </p:txBody>
      </p:sp>
      <p:pic>
        <p:nvPicPr>
          <p:cNvPr id="1719" name="Picture 7"/>
          <p:cNvPicPr/>
          <p:nvPr/>
        </p:nvPicPr>
        <p:blipFill>
          <a:blip r:embed="rId5"/>
          <a:stretch/>
        </p:blipFill>
        <p:spPr>
          <a:xfrm>
            <a:off x="885267" y="4608000"/>
            <a:ext cx="1490732" cy="1436382"/>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10" name="Picture 1"/>
          <p:cNvPicPr/>
          <p:nvPr/>
        </p:nvPicPr>
        <p:blipFill>
          <a:blip r:embed="rId3"/>
          <a:stretch/>
        </p:blipFill>
        <p:spPr>
          <a:xfrm>
            <a:off x="1032145" y="1607125"/>
            <a:ext cx="7077382" cy="3359793"/>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251751" y="3999345"/>
            <a:ext cx="6765414" cy="1043171"/>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10</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099" y="710976"/>
            <a:ext cx="3345131" cy="2420151"/>
          </a:xfrm>
          <a:prstGeom prst="rect">
            <a:avLst/>
          </a:prstGeom>
        </p:spPr>
      </p:pic>
    </p:spTree>
    <p:extLst>
      <p:ext uri="{BB962C8B-B14F-4D97-AF65-F5344CB8AC3E}">
        <p14:creationId xmlns:p14="http://schemas.microsoft.com/office/powerpoint/2010/main" val="411076135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617672" y="431150"/>
            <a:ext cx="7898255" cy="152696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a:solidFill>
                  <a:srgbClr val="008000"/>
                </a:solidFill>
                <a:latin typeface="Berlin Sans FB" pitchFamily="34" charset="0"/>
              </a:rPr>
              <a:t>Sai cosa fare </a:t>
            </a:r>
          </a:p>
          <a:p>
            <a:pPr algn="ctr">
              <a:lnSpc>
                <a:spcPct val="100000"/>
              </a:lnSpc>
            </a:pPr>
            <a:r>
              <a:rPr lang="it-IT" sz="2400" spc="-123" dirty="0">
                <a:solidFill>
                  <a:srgbClr val="008000"/>
                </a:solidFill>
                <a:latin typeface="Berlin Sans FB" pitchFamily="34" charset="0"/>
              </a:rPr>
              <a:t>in caso di terremoto?</a:t>
            </a:r>
          </a:p>
        </p:txBody>
      </p:sp>
      <p:sp>
        <p:nvSpPr>
          <p:cNvPr id="5" name="CustomShape 3">
            <a:extLst>
              <a:ext uri="{FF2B5EF4-FFF2-40B4-BE49-F238E27FC236}">
                <a16:creationId xmlns:a16="http://schemas.microsoft.com/office/drawing/2014/main" xmlns="" id="{66810A37-72DD-CFF0-5940-07314CF18A96}"/>
              </a:ext>
            </a:extLst>
          </p:cNvPr>
          <p:cNvSpPr/>
          <p:nvPr/>
        </p:nvSpPr>
        <p:spPr>
          <a:xfrm>
            <a:off x="2805342" y="2467991"/>
            <a:ext cx="3326037" cy="3863531"/>
          </a:xfrm>
          <a:custGeom>
            <a:avLst/>
            <a:gdLst/>
            <a:ahLst/>
            <a:cxnLst/>
            <a:rect l="l" t="t" r="r" b="b"/>
            <a:pathLst>
              <a:path w="1118" h="1152">
                <a:moveTo>
                  <a:pt x="1023" y="1085"/>
                </a:moveTo>
                <a:cubicBezTo>
                  <a:pt x="992" y="1100"/>
                  <a:pt x="958" y="1111"/>
                  <a:pt x="924" y="1119"/>
                </a:cubicBezTo>
                <a:cubicBezTo>
                  <a:pt x="813" y="1145"/>
                  <a:pt x="701" y="1149"/>
                  <a:pt x="560" y="1152"/>
                </a:cubicBezTo>
                <a:cubicBezTo>
                  <a:pt x="419" y="1149"/>
                  <a:pt x="306" y="1145"/>
                  <a:pt x="196" y="1119"/>
                </a:cubicBezTo>
                <a:cubicBezTo>
                  <a:pt x="162" y="1111"/>
                  <a:pt x="128" y="1100"/>
                  <a:pt x="96" y="1085"/>
                </a:cubicBezTo>
                <a:cubicBezTo>
                  <a:pt x="1" y="1040"/>
                  <a:pt x="0" y="963"/>
                  <a:pt x="54" y="909"/>
                </a:cubicBezTo>
                <a:cubicBezTo>
                  <a:pt x="113" y="850"/>
                  <a:pt x="184" y="809"/>
                  <a:pt x="259" y="774"/>
                </a:cubicBezTo>
                <a:cubicBezTo>
                  <a:pt x="292" y="759"/>
                  <a:pt x="327" y="746"/>
                  <a:pt x="361" y="732"/>
                </a:cubicBezTo>
                <a:cubicBezTo>
                  <a:pt x="425" y="707"/>
                  <a:pt x="443" y="642"/>
                  <a:pt x="396" y="595"/>
                </a:cubicBezTo>
                <a:cubicBezTo>
                  <a:pt x="299" y="498"/>
                  <a:pt x="263" y="381"/>
                  <a:pt x="268" y="251"/>
                </a:cubicBezTo>
                <a:cubicBezTo>
                  <a:pt x="274" y="114"/>
                  <a:pt x="354" y="41"/>
                  <a:pt x="480" y="10"/>
                </a:cubicBezTo>
                <a:cubicBezTo>
                  <a:pt x="507" y="3"/>
                  <a:pt x="534" y="0"/>
                  <a:pt x="560" y="0"/>
                </a:cubicBezTo>
                <a:cubicBezTo>
                  <a:pt x="586" y="0"/>
                  <a:pt x="612" y="3"/>
                  <a:pt x="639" y="10"/>
                </a:cubicBezTo>
                <a:cubicBezTo>
                  <a:pt x="766" y="41"/>
                  <a:pt x="846" y="114"/>
                  <a:pt x="851" y="251"/>
                </a:cubicBezTo>
                <a:cubicBezTo>
                  <a:pt x="856" y="381"/>
                  <a:pt x="820" y="500"/>
                  <a:pt x="723" y="595"/>
                </a:cubicBezTo>
                <a:cubicBezTo>
                  <a:pt x="676" y="642"/>
                  <a:pt x="694" y="707"/>
                  <a:pt x="758" y="732"/>
                </a:cubicBezTo>
                <a:cubicBezTo>
                  <a:pt x="792" y="746"/>
                  <a:pt x="827" y="759"/>
                  <a:pt x="860" y="774"/>
                </a:cubicBezTo>
                <a:cubicBezTo>
                  <a:pt x="936" y="809"/>
                  <a:pt x="1007" y="850"/>
                  <a:pt x="1066" y="909"/>
                </a:cubicBezTo>
                <a:cubicBezTo>
                  <a:pt x="1102" y="945"/>
                  <a:pt x="1118" y="1040"/>
                  <a:pt x="1023" y="1085"/>
                </a:cubicBezTo>
                <a:close/>
              </a:path>
            </a:pathLst>
          </a:custGeom>
          <a:noFill/>
          <a:ln w="74520">
            <a:solidFill>
              <a:srgbClr val="FCD06A"/>
            </a:solidFill>
            <a:round/>
          </a:ln>
        </p:spPr>
        <p:style>
          <a:lnRef idx="0">
            <a:scrgbClr r="0" g="0" b="0"/>
          </a:lnRef>
          <a:fillRef idx="0">
            <a:scrgbClr r="0" g="0" b="0"/>
          </a:fillRef>
          <a:effectRef idx="0">
            <a:scrgbClr r="0" g="0" b="0"/>
          </a:effectRef>
          <a:fontRef idx="minor"/>
        </p:style>
      </p:sp>
      <p:pic>
        <p:nvPicPr>
          <p:cNvPr id="3" name="Immagine 2">
            <a:extLst>
              <a:ext uri="{FF2B5EF4-FFF2-40B4-BE49-F238E27FC236}">
                <a16:creationId xmlns:a16="http://schemas.microsoft.com/office/drawing/2014/main" xmlns="" id="{318CB608-A667-0822-37E2-15620D0EA6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5052" y="2725445"/>
            <a:ext cx="1100830" cy="1550465"/>
          </a:xfrm>
          <a:prstGeom prst="rect">
            <a:avLst/>
          </a:prstGeom>
        </p:spPr>
      </p:pic>
    </p:spTree>
    <p:extLst>
      <p:ext uri="{BB962C8B-B14F-4D97-AF65-F5344CB8AC3E}">
        <p14:creationId xmlns:p14="http://schemas.microsoft.com/office/powerpoint/2010/main" val="2518725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20" name="CustomShape 1"/>
          <p:cNvSpPr/>
          <p:nvPr/>
        </p:nvSpPr>
        <p:spPr>
          <a:xfrm>
            <a:off x="1692360" y="406400"/>
            <a:ext cx="5524200" cy="581891"/>
          </a:xfrm>
          <a:custGeom>
            <a:avLst/>
            <a:gdLst/>
            <a:ahLst/>
            <a:cxnLst/>
            <a:rect l="0" t="0" r="r" b="b"/>
            <a:pathLst>
              <a:path w="15347" h="2603">
                <a:moveTo>
                  <a:pt x="0" y="0"/>
                </a:moveTo>
                <a:lnTo>
                  <a:pt x="15346" y="0"/>
                </a:lnTo>
                <a:moveTo>
                  <a:pt x="0" y="2602"/>
                </a:moveTo>
                <a:lnTo>
                  <a:pt x="15346" y="2602"/>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1800" b="0" strike="noStrike" spc="-1" dirty="0">
                <a:solidFill>
                  <a:srgbClr val="00B0F0"/>
                </a:solidFill>
                <a:latin typeface="Berlin Sans FB" pitchFamily="34" charset="0"/>
              </a:rPr>
              <a:t>emergenza - terremoto</a:t>
            </a:r>
          </a:p>
        </p:txBody>
      </p:sp>
      <p:pic>
        <p:nvPicPr>
          <p:cNvPr id="1721" name="Picture 2"/>
          <p:cNvPicPr/>
          <p:nvPr/>
        </p:nvPicPr>
        <p:blipFill>
          <a:blip r:embed="rId3"/>
          <a:stretch/>
        </p:blipFill>
        <p:spPr>
          <a:xfrm>
            <a:off x="905164" y="1413000"/>
            <a:ext cx="7514578" cy="4082636"/>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22" name="Picture 1"/>
          <p:cNvPicPr/>
          <p:nvPr/>
        </p:nvPicPr>
        <p:blipFill>
          <a:blip r:embed="rId3"/>
          <a:stretch/>
        </p:blipFill>
        <p:spPr>
          <a:xfrm>
            <a:off x="1099128" y="1091225"/>
            <a:ext cx="7147716" cy="4081138"/>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46" name="Picture 1"/>
          <p:cNvPicPr/>
          <p:nvPr/>
        </p:nvPicPr>
        <p:blipFill>
          <a:blip r:embed="rId3"/>
          <a:stretch/>
        </p:blipFill>
        <p:spPr>
          <a:xfrm>
            <a:off x="720720" y="1011240"/>
            <a:ext cx="1800000" cy="2228400"/>
          </a:xfrm>
          <a:prstGeom prst="rect">
            <a:avLst/>
          </a:prstGeom>
          <a:ln>
            <a:noFill/>
          </a:ln>
        </p:spPr>
      </p:pic>
      <p:pic>
        <p:nvPicPr>
          <p:cNvPr id="648" name="Picture 3"/>
          <p:cNvPicPr/>
          <p:nvPr/>
        </p:nvPicPr>
        <p:blipFill>
          <a:blip r:embed="rId4"/>
          <a:stretch/>
        </p:blipFill>
        <p:spPr>
          <a:xfrm>
            <a:off x="3600360" y="1079640"/>
            <a:ext cx="1800000" cy="2228400"/>
          </a:xfrm>
          <a:prstGeom prst="rect">
            <a:avLst/>
          </a:prstGeom>
          <a:ln>
            <a:noFill/>
          </a:ln>
        </p:spPr>
      </p:pic>
      <p:pic>
        <p:nvPicPr>
          <p:cNvPr id="649" name="Picture 4"/>
          <p:cNvPicPr/>
          <p:nvPr/>
        </p:nvPicPr>
        <p:blipFill>
          <a:blip r:embed="rId5"/>
          <a:stretch/>
        </p:blipFill>
        <p:spPr>
          <a:xfrm>
            <a:off x="6624720" y="1155600"/>
            <a:ext cx="1800000" cy="2228400"/>
          </a:xfrm>
          <a:prstGeom prst="rect">
            <a:avLst/>
          </a:prstGeom>
          <a:ln>
            <a:noFill/>
          </a:ln>
        </p:spPr>
      </p:pic>
      <p:pic>
        <p:nvPicPr>
          <p:cNvPr id="650" name="Picture 5"/>
          <p:cNvPicPr/>
          <p:nvPr/>
        </p:nvPicPr>
        <p:blipFill>
          <a:blip r:embed="rId6"/>
          <a:stretch/>
        </p:blipFill>
        <p:spPr>
          <a:xfrm>
            <a:off x="1968480" y="3672000"/>
            <a:ext cx="1800000" cy="2228400"/>
          </a:xfrm>
          <a:prstGeom prst="rect">
            <a:avLst/>
          </a:prstGeom>
          <a:ln>
            <a:noFill/>
          </a:ln>
        </p:spPr>
      </p:pic>
      <p:pic>
        <p:nvPicPr>
          <p:cNvPr id="651" name="Picture 6"/>
          <p:cNvPicPr/>
          <p:nvPr/>
        </p:nvPicPr>
        <p:blipFill>
          <a:blip r:embed="rId7"/>
          <a:stretch/>
        </p:blipFill>
        <p:spPr>
          <a:xfrm>
            <a:off x="5327640" y="3603600"/>
            <a:ext cx="1800000" cy="2228400"/>
          </a:xfrm>
          <a:prstGeom prst="rect">
            <a:avLst/>
          </a:prstGeom>
          <a:ln>
            <a:noFill/>
          </a:ln>
        </p:spPr>
      </p:pic>
      <p:sp>
        <p:nvSpPr>
          <p:cNvPr id="2" name="CustomShape 1">
            <a:extLst>
              <a:ext uri="{FF2B5EF4-FFF2-40B4-BE49-F238E27FC236}">
                <a16:creationId xmlns:a16="http://schemas.microsoft.com/office/drawing/2014/main" xmlns="" id="{021A1711-463E-2571-C35B-AB032E2AF63E}"/>
              </a:ext>
            </a:extLst>
          </p:cNvPr>
          <p:cNvSpPr/>
          <p:nvPr/>
        </p:nvSpPr>
        <p:spPr>
          <a:xfrm>
            <a:off x="1944209" y="282240"/>
            <a:ext cx="5255581"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spc="-1" dirty="0" smtClean="0">
                <a:solidFill>
                  <a:srgbClr val="000000"/>
                </a:solidFill>
                <a:latin typeface="Berlin Sans FB" pitchFamily="34" charset="0"/>
              </a:rPr>
              <a:t>E QUESTI VERDI</a:t>
            </a:r>
            <a:r>
              <a:rPr lang="it-IT" sz="2400" strike="noStrike" spc="-1" dirty="0" smtClean="0">
                <a:solidFill>
                  <a:srgbClr val="000000"/>
                </a:solidFill>
                <a:latin typeface="Berlin Sans FB" pitchFamily="34" charset="0"/>
              </a:rPr>
              <a:t>?</a:t>
            </a:r>
            <a:endParaRPr lang="it-IT" sz="240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23" name="Picture 1"/>
          <p:cNvPicPr/>
          <p:nvPr/>
        </p:nvPicPr>
        <p:blipFill>
          <a:blip r:embed="rId3"/>
          <a:stretch/>
        </p:blipFill>
        <p:spPr>
          <a:xfrm>
            <a:off x="2484360" y="1413000"/>
            <a:ext cx="4716000" cy="3071520"/>
          </a:xfrm>
          <a:prstGeom prst="rect">
            <a:avLst/>
          </a:prstGeom>
          <a:ln>
            <a:noFill/>
          </a:ln>
        </p:spPr>
      </p:pic>
      <p:sp>
        <p:nvSpPr>
          <p:cNvPr id="1724" name="CustomShape 1"/>
          <p:cNvSpPr/>
          <p:nvPr/>
        </p:nvSpPr>
        <p:spPr>
          <a:xfrm>
            <a:off x="2340000" y="260280"/>
            <a:ext cx="4860360" cy="647280"/>
          </a:xfrm>
          <a:custGeom>
            <a:avLst/>
            <a:gdLst/>
            <a:ahLst/>
            <a:cxnLst/>
            <a:rect l="0" t="0" r="r" b="b"/>
            <a:pathLst>
              <a:path w="13601" h="1800">
                <a:moveTo>
                  <a:pt x="0" y="0"/>
                </a:moveTo>
                <a:lnTo>
                  <a:pt x="13600" y="0"/>
                </a:lnTo>
                <a:moveTo>
                  <a:pt x="0" y="1799"/>
                </a:moveTo>
                <a:lnTo>
                  <a:pt x="13600" y="1799"/>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gd name="adj" fmla="val 50189"/>
              </a:avLst>
            </a:prstTxWarp>
          </a:bodyPr>
          <a:lstStyle/>
          <a:p>
            <a:pPr algn="ctr">
              <a:lnSpc>
                <a:spcPct val="100000"/>
              </a:lnSpc>
            </a:pPr>
            <a:r>
              <a:rPr lang="it-IT" sz="1800" b="0" strike="noStrike" spc="-1" dirty="0">
                <a:solidFill>
                  <a:srgbClr val="00B0F0"/>
                </a:solidFill>
                <a:latin typeface="Berlin Sans FB" pitchFamily="34" charset="0"/>
              </a:rPr>
              <a:t>squadra emergenza</a:t>
            </a:r>
          </a:p>
        </p:txBody>
      </p:sp>
      <p:sp>
        <p:nvSpPr>
          <p:cNvPr id="1725" name="CustomShape 2"/>
          <p:cNvSpPr/>
          <p:nvPr/>
        </p:nvSpPr>
        <p:spPr>
          <a:xfrm>
            <a:off x="2484360" y="5013360"/>
            <a:ext cx="4679640" cy="11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400" b="0" strike="noStrike" spc="-1" dirty="0">
                <a:solidFill>
                  <a:srgbClr val="000000"/>
                </a:solidFill>
                <a:latin typeface="Berlin Sans FB" pitchFamily="34" charset="0"/>
              </a:rPr>
              <a:t>Designazione</a:t>
            </a:r>
            <a:endParaRPr lang="it-IT" sz="2400" b="0" strike="noStrike" spc="-1" dirty="0">
              <a:latin typeface="Berlin Sans FB" pitchFamily="34" charset="0"/>
            </a:endParaRPr>
          </a:p>
          <a:p>
            <a:pPr>
              <a:lnSpc>
                <a:spcPct val="100000"/>
              </a:lnSpc>
            </a:pPr>
            <a:r>
              <a:rPr lang="it-IT" sz="2400" b="0" strike="noStrike" spc="-1" dirty="0">
                <a:solidFill>
                  <a:srgbClr val="000000"/>
                </a:solidFill>
                <a:latin typeface="Berlin Sans FB" pitchFamily="34" charset="0"/>
              </a:rPr>
              <a:t>Formazione</a:t>
            </a:r>
            <a:endParaRPr lang="it-IT" sz="2400" b="0" strike="noStrike" spc="-1" dirty="0">
              <a:latin typeface="Berlin Sans FB" pitchFamily="34" charset="0"/>
            </a:endParaRPr>
          </a:p>
          <a:p>
            <a:pPr>
              <a:lnSpc>
                <a:spcPct val="100000"/>
              </a:lnSpc>
            </a:pPr>
            <a:r>
              <a:rPr lang="it-IT" sz="2400" b="0" strike="noStrike" spc="-1" dirty="0">
                <a:solidFill>
                  <a:srgbClr val="000000"/>
                </a:solidFill>
                <a:latin typeface="Berlin Sans FB" pitchFamily="34" charset="0"/>
              </a:rPr>
              <a:t>Esercitazioni</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26" name="CustomShape 1"/>
          <p:cNvSpPr/>
          <p:nvPr/>
        </p:nvSpPr>
        <p:spPr>
          <a:xfrm>
            <a:off x="1476360" y="549361"/>
            <a:ext cx="6048000" cy="660604"/>
          </a:xfrm>
          <a:custGeom>
            <a:avLst/>
            <a:gdLst/>
            <a:ahLst/>
            <a:cxnLst/>
            <a:rect l="0" t="0" r="r" b="b"/>
            <a:pathLst>
              <a:path w="16802" h="2801">
                <a:moveTo>
                  <a:pt x="0" y="0"/>
                </a:moveTo>
                <a:lnTo>
                  <a:pt x="16801" y="0"/>
                </a:lnTo>
                <a:moveTo>
                  <a:pt x="0" y="2800"/>
                </a:moveTo>
                <a:lnTo>
                  <a:pt x="16801" y="2800"/>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gd name="adj" fmla="val 49847"/>
              </a:avLst>
            </a:prstTxWarp>
          </a:bodyPr>
          <a:lstStyle/>
          <a:p>
            <a:pPr algn="ctr">
              <a:lnSpc>
                <a:spcPct val="100000"/>
              </a:lnSpc>
            </a:pPr>
            <a:r>
              <a:rPr lang="it-IT" sz="1800" b="0" strike="noStrike" spc="-1" dirty="0">
                <a:solidFill>
                  <a:srgbClr val="00B0F0"/>
                </a:solidFill>
                <a:latin typeface="Berlin Sans FB" pitchFamily="34" charset="0"/>
              </a:rPr>
              <a:t>prove di </a:t>
            </a:r>
            <a:r>
              <a:rPr lang="it-IT" sz="1800" b="0" strike="noStrike" spc="-1" dirty="0" smtClean="0">
                <a:solidFill>
                  <a:srgbClr val="00B0F0"/>
                </a:solidFill>
                <a:latin typeface="Berlin Sans FB" pitchFamily="34" charset="0"/>
              </a:rPr>
              <a:t>evacuazione</a:t>
            </a:r>
            <a:endParaRPr lang="it-IT" sz="1800" b="0" strike="noStrike" spc="-1" dirty="0">
              <a:solidFill>
                <a:srgbClr val="00B0F0"/>
              </a:solidFill>
              <a:latin typeface="Berlin Sans FB" pitchFamily="34" charset="0"/>
            </a:endParaRPr>
          </a:p>
        </p:txBody>
      </p:sp>
      <p:pic>
        <p:nvPicPr>
          <p:cNvPr id="1727" name="Picture 2"/>
          <p:cNvPicPr/>
          <p:nvPr/>
        </p:nvPicPr>
        <p:blipFill>
          <a:blip r:embed="rId3"/>
          <a:stretch/>
        </p:blipFill>
        <p:spPr>
          <a:xfrm>
            <a:off x="3419640" y="2198255"/>
            <a:ext cx="2583996" cy="288638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28" name="Picture 1"/>
          <p:cNvPicPr/>
          <p:nvPr/>
        </p:nvPicPr>
        <p:blipFill>
          <a:blip r:embed="rId3"/>
          <a:stretch/>
        </p:blipFill>
        <p:spPr>
          <a:xfrm>
            <a:off x="951344" y="589142"/>
            <a:ext cx="7563495" cy="510969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29" name="Picture 1"/>
          <p:cNvPicPr/>
          <p:nvPr/>
        </p:nvPicPr>
        <p:blipFill>
          <a:blip r:embed="rId3"/>
          <a:stretch/>
        </p:blipFill>
        <p:spPr>
          <a:xfrm>
            <a:off x="731946" y="260280"/>
            <a:ext cx="7994880" cy="56167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31" name="Picture 1"/>
          <p:cNvPicPr/>
          <p:nvPr/>
        </p:nvPicPr>
        <p:blipFill>
          <a:blip r:embed="rId3"/>
          <a:stretch/>
        </p:blipFill>
        <p:spPr>
          <a:xfrm>
            <a:off x="942108" y="333178"/>
            <a:ext cx="3528291" cy="5638902"/>
          </a:xfrm>
          <a:prstGeom prst="rect">
            <a:avLst/>
          </a:prstGeom>
          <a:ln>
            <a:noFill/>
          </a:ln>
        </p:spPr>
      </p:pic>
      <p:pic>
        <p:nvPicPr>
          <p:cNvPr id="1732" name="Picture 2"/>
          <p:cNvPicPr/>
          <p:nvPr/>
        </p:nvPicPr>
        <p:blipFill>
          <a:blip r:embed="rId4"/>
          <a:stretch/>
        </p:blipFill>
        <p:spPr>
          <a:xfrm>
            <a:off x="5283199" y="333178"/>
            <a:ext cx="3499269" cy="5638902"/>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33" name="CustomShape 1"/>
          <p:cNvSpPr/>
          <p:nvPr/>
        </p:nvSpPr>
        <p:spPr>
          <a:xfrm>
            <a:off x="4419720" y="3276720"/>
            <a:ext cx="304560" cy="304560"/>
          </a:xfrm>
          <a:prstGeom prst="rect">
            <a:avLst/>
          </a:prstGeom>
          <a:noFill/>
          <a:ln>
            <a:noFill/>
          </a:ln>
        </p:spPr>
        <p:style>
          <a:lnRef idx="0">
            <a:scrgbClr r="0" g="0" b="0"/>
          </a:lnRef>
          <a:fillRef idx="0">
            <a:scrgbClr r="0" g="0" b="0"/>
          </a:fillRef>
          <a:effectRef idx="0">
            <a:scrgbClr r="0" g="0" b="0"/>
          </a:effectRef>
          <a:fontRef idx="minor"/>
        </p:style>
      </p:sp>
      <p:sp>
        <p:nvSpPr>
          <p:cNvPr id="1734" name="CustomShape 2"/>
          <p:cNvSpPr/>
          <p:nvPr/>
        </p:nvSpPr>
        <p:spPr>
          <a:xfrm>
            <a:off x="655020" y="1557360"/>
            <a:ext cx="7833960" cy="2876095"/>
          </a:xfrm>
          <a:custGeom>
            <a:avLst/>
            <a:gdLst/>
            <a:ahLst/>
            <a:cxnLst/>
            <a:rect l="0" t="0" r="r" b="b"/>
            <a:pathLst>
              <a:path w="23606" h="9001">
                <a:moveTo>
                  <a:pt x="0" y="0"/>
                </a:moveTo>
                <a:lnTo>
                  <a:pt x="23605" y="0"/>
                </a:lnTo>
                <a:moveTo>
                  <a:pt x="0" y="9000"/>
                </a:moveTo>
                <a:lnTo>
                  <a:pt x="23605" y="9000"/>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pc="-1" dirty="0">
                <a:solidFill>
                  <a:srgbClr val="FF0000"/>
                </a:solidFill>
                <a:latin typeface="Berlin Sans FB" pitchFamily="34" charset="0"/>
              </a:rPr>
              <a:t>A</a:t>
            </a:r>
            <a:r>
              <a:rPr lang="it-IT" sz="1800" b="0" strike="noStrike" spc="-1" dirty="0" smtClean="0">
                <a:solidFill>
                  <a:srgbClr val="FF0000"/>
                </a:solidFill>
                <a:latin typeface="Berlin Sans FB" pitchFamily="34" charset="0"/>
              </a:rPr>
              <a:t>bbandonare </a:t>
            </a:r>
            <a:r>
              <a:rPr lang="it-IT" sz="1800" b="0" strike="noStrike" spc="-1" dirty="0">
                <a:solidFill>
                  <a:srgbClr val="FF0000"/>
                </a:solidFill>
                <a:latin typeface="Berlin Sans FB" pitchFamily="34" charset="0"/>
              </a:rPr>
              <a:t>l'edificio ordinatamente</a:t>
            </a:r>
          </a:p>
          <a:p>
            <a:pPr algn="ctr">
              <a:lnSpc>
                <a:spcPct val="100000"/>
              </a:lnSpc>
            </a:pPr>
            <a:r>
              <a:rPr lang="it-IT" sz="1800" b="0" strike="noStrike" spc="-1" dirty="0">
                <a:solidFill>
                  <a:srgbClr val="FF0000"/>
                </a:solidFill>
                <a:latin typeface="Berlin Sans FB" pitchFamily="34" charset="0"/>
              </a:rPr>
              <a:t> aiutando  eventuali feriti </a:t>
            </a:r>
          </a:p>
          <a:p>
            <a:pPr algn="ctr">
              <a:lnSpc>
                <a:spcPct val="100000"/>
              </a:lnSpc>
            </a:pPr>
            <a:r>
              <a:rPr lang="it-IT" sz="1800" b="0" strike="noStrike" spc="-1" dirty="0">
                <a:solidFill>
                  <a:srgbClr val="FF0000"/>
                </a:solidFill>
                <a:latin typeface="Berlin Sans FB" pitchFamily="34" charset="0"/>
              </a:rPr>
              <a:t>o persone in difficoltà</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35" name="CustomShape 1"/>
          <p:cNvSpPr/>
          <p:nvPr/>
        </p:nvSpPr>
        <p:spPr>
          <a:xfrm>
            <a:off x="4419720" y="3276720"/>
            <a:ext cx="304560" cy="304560"/>
          </a:xfrm>
          <a:prstGeom prst="rect">
            <a:avLst/>
          </a:prstGeom>
          <a:noFill/>
          <a:ln>
            <a:noFill/>
          </a:ln>
        </p:spPr>
        <p:style>
          <a:lnRef idx="0">
            <a:scrgbClr r="0" g="0" b="0"/>
          </a:lnRef>
          <a:fillRef idx="0">
            <a:scrgbClr r="0" g="0" b="0"/>
          </a:fillRef>
          <a:effectRef idx="0">
            <a:scrgbClr r="0" g="0" b="0"/>
          </a:effectRef>
          <a:fontRef idx="minor"/>
        </p:style>
      </p:sp>
      <p:pic>
        <p:nvPicPr>
          <p:cNvPr id="1736" name="Picture 2"/>
          <p:cNvPicPr/>
          <p:nvPr/>
        </p:nvPicPr>
        <p:blipFill>
          <a:blip r:embed="rId3"/>
          <a:stretch/>
        </p:blipFill>
        <p:spPr>
          <a:xfrm>
            <a:off x="2207490" y="678345"/>
            <a:ext cx="4729019" cy="5501309"/>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37" name="Picture 1"/>
          <p:cNvPicPr/>
          <p:nvPr/>
        </p:nvPicPr>
        <p:blipFill>
          <a:blip r:embed="rId3"/>
          <a:stretch/>
        </p:blipFill>
        <p:spPr>
          <a:xfrm>
            <a:off x="1283854" y="623880"/>
            <a:ext cx="7391425" cy="5056484"/>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79401" y="1632529"/>
            <a:ext cx="7772400" cy="1829761"/>
          </a:xfrm>
        </p:spPr>
        <p:txBody>
          <a:bodyPr>
            <a:normAutofit/>
          </a:bodyPr>
          <a:lstStyle/>
          <a:p>
            <a:r>
              <a:rPr lang="it-IT" sz="5200" b="0" dirty="0" smtClean="0">
                <a:latin typeface="Berlin Sans FB" pitchFamily="34" charset="0"/>
              </a:rPr>
              <a:t>Grazie per l’attenzione!!</a:t>
            </a:r>
            <a:endParaRPr lang="it-IT" sz="5200" b="0" dirty="0">
              <a:latin typeface="Berlin Sans FB" pitchFamily="34" charset="0"/>
            </a:endParaRPr>
          </a:p>
        </p:txBody>
      </p:sp>
    </p:spTree>
    <p:extLst>
      <p:ext uri="{BB962C8B-B14F-4D97-AF65-F5344CB8AC3E}">
        <p14:creationId xmlns:p14="http://schemas.microsoft.com/office/powerpoint/2010/main" val="23398604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53" name="Picture 2"/>
          <p:cNvPicPr/>
          <p:nvPr/>
        </p:nvPicPr>
        <p:blipFill>
          <a:blip r:embed="rId3"/>
          <a:stretch/>
        </p:blipFill>
        <p:spPr>
          <a:xfrm>
            <a:off x="792000" y="1224000"/>
            <a:ext cx="1800000" cy="2228400"/>
          </a:xfrm>
          <a:prstGeom prst="rect">
            <a:avLst/>
          </a:prstGeom>
          <a:ln>
            <a:noFill/>
          </a:ln>
        </p:spPr>
      </p:pic>
      <p:pic>
        <p:nvPicPr>
          <p:cNvPr id="654" name="Picture 3"/>
          <p:cNvPicPr/>
          <p:nvPr/>
        </p:nvPicPr>
        <p:blipFill>
          <a:blip r:embed="rId4"/>
          <a:stretch/>
        </p:blipFill>
        <p:spPr>
          <a:xfrm>
            <a:off x="3768840" y="1224000"/>
            <a:ext cx="1800000" cy="2228400"/>
          </a:xfrm>
          <a:prstGeom prst="rect">
            <a:avLst/>
          </a:prstGeom>
          <a:ln>
            <a:noFill/>
          </a:ln>
        </p:spPr>
      </p:pic>
      <p:pic>
        <p:nvPicPr>
          <p:cNvPr id="655" name="Picture 4"/>
          <p:cNvPicPr/>
          <p:nvPr/>
        </p:nvPicPr>
        <p:blipFill>
          <a:blip r:embed="rId5"/>
          <a:stretch/>
        </p:blipFill>
        <p:spPr>
          <a:xfrm>
            <a:off x="6696000" y="1515960"/>
            <a:ext cx="1800000" cy="2228400"/>
          </a:xfrm>
          <a:prstGeom prst="rect">
            <a:avLst/>
          </a:prstGeom>
          <a:ln>
            <a:noFill/>
          </a:ln>
        </p:spPr>
      </p:pic>
      <p:pic>
        <p:nvPicPr>
          <p:cNvPr id="656" name="Picture 5"/>
          <p:cNvPicPr/>
          <p:nvPr/>
        </p:nvPicPr>
        <p:blipFill>
          <a:blip r:embed="rId6"/>
          <a:stretch/>
        </p:blipFill>
        <p:spPr>
          <a:xfrm>
            <a:off x="2087640" y="3887640"/>
            <a:ext cx="1800000" cy="2228400"/>
          </a:xfrm>
          <a:prstGeom prst="rect">
            <a:avLst/>
          </a:prstGeom>
          <a:ln>
            <a:noFill/>
          </a:ln>
        </p:spPr>
      </p:pic>
      <p:pic>
        <p:nvPicPr>
          <p:cNvPr id="657" name="Picture 6"/>
          <p:cNvPicPr/>
          <p:nvPr/>
        </p:nvPicPr>
        <p:blipFill>
          <a:blip r:embed="rId7"/>
          <a:stretch/>
        </p:blipFill>
        <p:spPr>
          <a:xfrm>
            <a:off x="5543640" y="3887640"/>
            <a:ext cx="1800000" cy="2228400"/>
          </a:xfrm>
          <a:prstGeom prst="rect">
            <a:avLst/>
          </a:prstGeom>
          <a:ln>
            <a:noFill/>
          </a:ln>
        </p:spPr>
      </p:pic>
      <p:sp>
        <p:nvSpPr>
          <p:cNvPr id="2" name="CustomShape 1">
            <a:extLst>
              <a:ext uri="{FF2B5EF4-FFF2-40B4-BE49-F238E27FC236}">
                <a16:creationId xmlns:a16="http://schemas.microsoft.com/office/drawing/2014/main" xmlns="" id="{E2360A84-88BC-C760-1BF6-85EDA8E754D9}"/>
              </a:ext>
            </a:extLst>
          </p:cNvPr>
          <p:cNvSpPr/>
          <p:nvPr/>
        </p:nvSpPr>
        <p:spPr>
          <a:xfrm>
            <a:off x="1967158" y="488820"/>
            <a:ext cx="5255581"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spc="-1" dirty="0" smtClean="0">
                <a:solidFill>
                  <a:srgbClr val="000000"/>
                </a:solidFill>
                <a:latin typeface="Berlin Sans FB" pitchFamily="34" charset="0"/>
              </a:rPr>
              <a:t>E QUESTI ROSSI</a:t>
            </a:r>
            <a:r>
              <a:rPr lang="it-IT" sz="2400" strike="noStrike" spc="-1" dirty="0" smtClean="0">
                <a:solidFill>
                  <a:srgbClr val="000000"/>
                </a:solidFill>
                <a:latin typeface="Berlin Sans FB" pitchFamily="34" charset="0"/>
              </a:rPr>
              <a:t>?</a:t>
            </a:r>
            <a:endParaRPr lang="it-IT" sz="240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58" name="Picture 1"/>
          <p:cNvPicPr/>
          <p:nvPr/>
        </p:nvPicPr>
        <p:blipFill>
          <a:blip r:embed="rId3"/>
          <a:stretch/>
        </p:blipFill>
        <p:spPr>
          <a:xfrm>
            <a:off x="2232000" y="1962000"/>
            <a:ext cx="5111280" cy="1204560"/>
          </a:xfrm>
          <a:prstGeom prst="rect">
            <a:avLst/>
          </a:prstGeom>
          <a:ln>
            <a:noFill/>
          </a:ln>
        </p:spPr>
      </p:pic>
      <p:pic>
        <p:nvPicPr>
          <p:cNvPr id="660" name="Picture 3"/>
          <p:cNvPicPr/>
          <p:nvPr/>
        </p:nvPicPr>
        <p:blipFill>
          <a:blip r:embed="rId4"/>
          <a:stretch/>
        </p:blipFill>
        <p:spPr>
          <a:xfrm>
            <a:off x="2160720" y="4032360"/>
            <a:ext cx="5256000" cy="1079280"/>
          </a:xfrm>
          <a:prstGeom prst="rect">
            <a:avLst/>
          </a:prstGeom>
          <a:ln>
            <a:noFill/>
          </a:ln>
        </p:spPr>
      </p:pic>
      <p:sp>
        <p:nvSpPr>
          <p:cNvPr id="2" name="CustomShape 1">
            <a:extLst>
              <a:ext uri="{FF2B5EF4-FFF2-40B4-BE49-F238E27FC236}">
                <a16:creationId xmlns:a16="http://schemas.microsoft.com/office/drawing/2014/main" xmlns="" id="{E7C723D3-F10D-F9C6-DB57-B5611D2B0E09}"/>
              </a:ext>
            </a:extLst>
          </p:cNvPr>
          <p:cNvSpPr/>
          <p:nvPr/>
        </p:nvSpPr>
        <p:spPr>
          <a:xfrm>
            <a:off x="1846555" y="643676"/>
            <a:ext cx="5255581"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spc="-1" dirty="0">
                <a:solidFill>
                  <a:srgbClr val="000000"/>
                </a:solidFill>
                <a:latin typeface="Berlin Sans FB" pitchFamily="34" charset="0"/>
              </a:rPr>
              <a:t>QUESTI </a:t>
            </a:r>
            <a:r>
              <a:rPr lang="it-IT" sz="2400" spc="-1" dirty="0" smtClean="0">
                <a:solidFill>
                  <a:srgbClr val="000000"/>
                </a:solidFill>
                <a:latin typeface="Berlin Sans FB" pitchFamily="34" charset="0"/>
              </a:rPr>
              <a:t>COSA INDICANO</a:t>
            </a:r>
            <a:r>
              <a:rPr lang="it-IT" sz="2400" strike="noStrike" spc="-1" dirty="0">
                <a:solidFill>
                  <a:srgbClr val="000000"/>
                </a:solidFill>
                <a:latin typeface="Berlin Sans FB" pitchFamily="34" charset="0"/>
              </a:rPr>
              <a:t>?</a:t>
            </a:r>
            <a:endParaRPr lang="it-IT" sz="240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61" name="Picture 1"/>
          <p:cNvPicPr/>
          <p:nvPr/>
        </p:nvPicPr>
        <p:blipFill>
          <a:blip r:embed="rId3"/>
          <a:stretch/>
        </p:blipFill>
        <p:spPr>
          <a:xfrm>
            <a:off x="287280" y="1922400"/>
            <a:ext cx="3333240" cy="3333240"/>
          </a:xfrm>
          <a:prstGeom prst="rect">
            <a:avLst/>
          </a:prstGeom>
          <a:ln>
            <a:noFill/>
          </a:ln>
        </p:spPr>
      </p:pic>
      <p:pic>
        <p:nvPicPr>
          <p:cNvPr id="662" name="Picture 2"/>
          <p:cNvPicPr/>
          <p:nvPr/>
        </p:nvPicPr>
        <p:blipFill>
          <a:blip r:embed="rId4"/>
          <a:stretch/>
        </p:blipFill>
        <p:spPr>
          <a:xfrm>
            <a:off x="3621240" y="2303640"/>
            <a:ext cx="5138280" cy="2231640"/>
          </a:xfrm>
          <a:prstGeom prst="rect">
            <a:avLst/>
          </a:prstGeom>
          <a:ln>
            <a:noFill/>
          </a:ln>
        </p:spPr>
      </p:pic>
      <p:sp>
        <p:nvSpPr>
          <p:cNvPr id="663" name="CustomShape 1"/>
          <p:cNvSpPr/>
          <p:nvPr/>
        </p:nvSpPr>
        <p:spPr>
          <a:xfrm>
            <a:off x="1634835" y="643675"/>
            <a:ext cx="6160655" cy="51087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it-IT" sz="2400" b="0" strike="noStrike" spc="-1" dirty="0">
                <a:solidFill>
                  <a:srgbClr val="000000"/>
                </a:solidFill>
                <a:latin typeface="Berlin Sans FB" pitchFamily="34" charset="0"/>
              </a:rPr>
              <a:t>SEGNALI LUMINOSI E ACUSTICI</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a:extLst>
              <a:ext uri="{FF2B5EF4-FFF2-40B4-BE49-F238E27FC236}">
                <a16:creationId xmlns:a16="http://schemas.microsoft.com/office/drawing/2014/main" xmlns="" id="{544AF00A-87F2-6C04-66E3-83E1B7068AA3}"/>
              </a:ext>
            </a:extLst>
          </p:cNvPr>
          <p:cNvSpPr txBox="1">
            <a:spLocks noChangeArrowheads="1"/>
          </p:cNvSpPr>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cs typeface="Arial" panose="020B0604020202020204" pitchFamily="34" charset="0"/>
              </a:defRPr>
            </a:lvl9pPr>
          </a:lstStyle>
          <a:p>
            <a:pPr algn="r">
              <a:buClrTx/>
              <a:buFontTx/>
              <a:buNone/>
            </a:pPr>
            <a:fld id="{7ED422E1-5BA1-43DC-83C6-E1E68628359B}" type="slidenum">
              <a:rPr lang="it-IT" altLang="it-IT" sz="1400"/>
              <a:pPr algn="r">
                <a:buClrTx/>
                <a:buFontTx/>
                <a:buNone/>
              </a:pPr>
              <a:t>2</a:t>
            </a:fld>
            <a:endParaRPr lang="it-IT" altLang="it-IT" sz="1400"/>
          </a:p>
        </p:txBody>
      </p:sp>
      <p:pic>
        <p:nvPicPr>
          <p:cNvPr id="17410" name="Picture 2">
            <a:extLst>
              <a:ext uri="{FF2B5EF4-FFF2-40B4-BE49-F238E27FC236}">
                <a16:creationId xmlns:a16="http://schemas.microsoft.com/office/drawing/2014/main" xmlns="" id="{2ADEB8AC-B7BC-C6A7-EB76-108A6CBA2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090" y="797645"/>
            <a:ext cx="5014987" cy="50149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80" name="Picture 1"/>
          <p:cNvPicPr/>
          <p:nvPr/>
        </p:nvPicPr>
        <p:blipFill>
          <a:blip r:embed="rId3"/>
          <a:stretch/>
        </p:blipFill>
        <p:spPr>
          <a:xfrm>
            <a:off x="287280" y="503280"/>
            <a:ext cx="1800000" cy="2274480"/>
          </a:xfrm>
          <a:prstGeom prst="rect">
            <a:avLst/>
          </a:prstGeom>
          <a:ln>
            <a:noFill/>
          </a:ln>
        </p:spPr>
      </p:pic>
      <p:pic>
        <p:nvPicPr>
          <p:cNvPr id="681" name="Picture 2"/>
          <p:cNvPicPr/>
          <p:nvPr/>
        </p:nvPicPr>
        <p:blipFill>
          <a:blip r:embed="rId4"/>
          <a:stretch/>
        </p:blipFill>
        <p:spPr>
          <a:xfrm>
            <a:off x="344520" y="3384720"/>
            <a:ext cx="1887120" cy="2539800"/>
          </a:xfrm>
          <a:prstGeom prst="rect">
            <a:avLst/>
          </a:prstGeom>
          <a:ln>
            <a:noFill/>
          </a:ln>
        </p:spPr>
      </p:pic>
      <p:sp>
        <p:nvSpPr>
          <p:cNvPr id="682" name="CustomShape 1"/>
          <p:cNvSpPr/>
          <p:nvPr/>
        </p:nvSpPr>
        <p:spPr>
          <a:xfrm>
            <a:off x="2844578" y="4280935"/>
            <a:ext cx="5832000" cy="1200240"/>
          </a:xfrm>
          <a:custGeom>
            <a:avLst/>
            <a:gdLst/>
            <a:ahLst/>
            <a:cxnLst/>
            <a:rect l="0" t="0" r="r" b="b"/>
            <a:pathLst>
              <a:path w="16202" h="3604">
                <a:moveTo>
                  <a:pt x="0" y="0"/>
                </a:moveTo>
                <a:lnTo>
                  <a:pt x="16201" y="0"/>
                </a:lnTo>
                <a:moveTo>
                  <a:pt x="0" y="3603"/>
                </a:moveTo>
                <a:lnTo>
                  <a:pt x="16201" y="3603"/>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bg2">
                    <a:lumMod val="50000"/>
                  </a:schemeClr>
                </a:solidFill>
                <a:latin typeface="Berlin Sans FB" pitchFamily="34" charset="0"/>
              </a:rPr>
              <a:t>L'organizzazione della Sicurezza</a:t>
            </a:r>
            <a:endParaRPr lang="it-IT" sz="2400" b="0" strike="noStrike" spc="-1" dirty="0">
              <a:solidFill>
                <a:schemeClr val="bg2">
                  <a:lumMod val="50000"/>
                </a:schemeClr>
              </a:solidFill>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3" name="CustomShape 1"/>
          <p:cNvSpPr/>
          <p:nvPr/>
        </p:nvSpPr>
        <p:spPr>
          <a:xfrm>
            <a:off x="2556000" y="189000"/>
            <a:ext cx="4320720" cy="936360"/>
          </a:xfrm>
          <a:prstGeom prst="flowChartProcess">
            <a:avLst/>
          </a:prstGeom>
          <a:solidFill>
            <a:srgbClr val="BBE0E3"/>
          </a:solidFill>
          <a:ln w="9360">
            <a:solidFill>
              <a:srgbClr val="000000"/>
            </a:solidFill>
            <a:miter/>
          </a:ln>
        </p:spPr>
        <p:style>
          <a:lnRef idx="0">
            <a:scrgbClr r="0" g="0" b="0"/>
          </a:lnRef>
          <a:fillRef idx="0">
            <a:scrgbClr r="0" g="0" b="0"/>
          </a:fillRef>
          <a:effectRef idx="0">
            <a:scrgbClr r="0" g="0" b="0"/>
          </a:effectRef>
          <a:fontRef idx="minor"/>
        </p:style>
      </p:sp>
      <p:sp>
        <p:nvSpPr>
          <p:cNvPr id="684" name="CustomShape 2"/>
          <p:cNvSpPr/>
          <p:nvPr/>
        </p:nvSpPr>
        <p:spPr>
          <a:xfrm>
            <a:off x="2627280" y="260280"/>
            <a:ext cx="4174920" cy="7855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spcBef>
                <a:spcPts val="1125"/>
              </a:spcBef>
            </a:pPr>
            <a:r>
              <a:rPr lang="it-IT" sz="1800" b="1" strike="noStrike" spc="-1">
                <a:solidFill>
                  <a:srgbClr val="000000"/>
                </a:solidFill>
                <a:latin typeface="Arial"/>
              </a:rPr>
              <a:t>PUBBLICA AMMINISTRAZIONE</a:t>
            </a:r>
            <a:r>
              <a:rPr lang="it-IT" sz="1800" b="0" strike="noStrike" spc="-1">
                <a:solidFill>
                  <a:srgbClr val="000000"/>
                </a:solidFill>
                <a:latin typeface="Arial"/>
              </a:rPr>
              <a:t> </a:t>
            </a:r>
            <a:endParaRPr lang="it-IT" sz="1800" b="0" strike="noStrike" spc="-1">
              <a:latin typeface="Arial"/>
            </a:endParaRPr>
          </a:p>
          <a:p>
            <a:pPr algn="ctr">
              <a:lnSpc>
                <a:spcPct val="100000"/>
              </a:lnSpc>
              <a:spcBef>
                <a:spcPts val="1125"/>
              </a:spcBef>
            </a:pPr>
            <a:r>
              <a:rPr lang="it-IT" sz="1800" b="0" strike="noStrike" spc="-1">
                <a:solidFill>
                  <a:srgbClr val="000000"/>
                </a:solidFill>
                <a:latin typeface="Arial"/>
              </a:rPr>
              <a:t>(Congresso di Stato)</a:t>
            </a:r>
            <a:endParaRPr lang="it-IT" sz="1800" b="0" strike="noStrike" spc="-1">
              <a:latin typeface="Arial"/>
            </a:endParaRPr>
          </a:p>
        </p:txBody>
      </p:sp>
      <p:sp>
        <p:nvSpPr>
          <p:cNvPr id="685" name="CustomShape 3"/>
          <p:cNvSpPr/>
          <p:nvPr/>
        </p:nvSpPr>
        <p:spPr>
          <a:xfrm>
            <a:off x="1794048" y="3018499"/>
            <a:ext cx="6125592" cy="2136823"/>
          </a:xfrm>
          <a:prstGeom prst="flowChartAlternateProcess">
            <a:avLst/>
          </a:prstGeom>
          <a:solidFill>
            <a:srgbClr val="BBE0E3"/>
          </a:solidFill>
          <a:ln w="9360">
            <a:solidFill>
              <a:srgbClr val="000000"/>
            </a:solidFill>
            <a:miter/>
          </a:ln>
        </p:spPr>
        <p:style>
          <a:lnRef idx="0">
            <a:scrgbClr r="0" g="0" b="0"/>
          </a:lnRef>
          <a:fillRef idx="0">
            <a:scrgbClr r="0" g="0" b="0"/>
          </a:fillRef>
          <a:effectRef idx="0">
            <a:scrgbClr r="0" g="0" b="0"/>
          </a:effectRef>
          <a:fontRef idx="minor"/>
        </p:style>
      </p:sp>
      <p:sp>
        <p:nvSpPr>
          <p:cNvPr id="686" name="CustomShape 4"/>
          <p:cNvSpPr/>
          <p:nvPr/>
        </p:nvSpPr>
        <p:spPr>
          <a:xfrm>
            <a:off x="2012304" y="3176715"/>
            <a:ext cx="5689080" cy="1933611"/>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spcBef>
                <a:spcPts val="1125"/>
              </a:spcBef>
            </a:pPr>
            <a:r>
              <a:rPr lang="it-IT" sz="1800" b="1" strike="noStrike" spc="-1" dirty="0">
                <a:solidFill>
                  <a:srgbClr val="000000"/>
                </a:solidFill>
                <a:latin typeface="Arial"/>
              </a:rPr>
              <a:t>P.A., AAS…., ENTI, ISS </a:t>
            </a:r>
            <a:r>
              <a:rPr lang="it-IT" sz="1800" b="1" strike="noStrike" spc="-1" dirty="0" err="1">
                <a:solidFill>
                  <a:srgbClr val="000000"/>
                </a:solidFill>
                <a:latin typeface="Arial"/>
              </a:rPr>
              <a:t>ecc</a:t>
            </a:r>
            <a:r>
              <a:rPr lang="it-IT" sz="1800" b="1" strike="noStrike" spc="-1" dirty="0">
                <a:solidFill>
                  <a:srgbClr val="000000"/>
                </a:solidFill>
                <a:latin typeface="Arial"/>
              </a:rPr>
              <a:t>…</a:t>
            </a:r>
            <a:endParaRPr lang="it-IT" sz="1800" b="0" strike="noStrike" spc="-1" dirty="0">
              <a:latin typeface="Arial"/>
            </a:endParaRPr>
          </a:p>
          <a:p>
            <a:pPr>
              <a:lnSpc>
                <a:spcPct val="100000"/>
              </a:lnSpc>
              <a:spcBef>
                <a:spcPts val="1125"/>
              </a:spcBef>
            </a:pPr>
            <a:r>
              <a:rPr lang="it-IT" sz="1800" b="1" strike="noStrike" spc="-1" dirty="0">
                <a:solidFill>
                  <a:srgbClr val="000000"/>
                </a:solidFill>
                <a:latin typeface="Arial"/>
              </a:rPr>
              <a:t>Direzione Generale </a:t>
            </a:r>
            <a:endParaRPr lang="it-IT" sz="1800" b="1" strike="noStrike" spc="-1" dirty="0">
              <a:latin typeface="Arial"/>
            </a:endParaRPr>
          </a:p>
          <a:p>
            <a:pPr>
              <a:lnSpc>
                <a:spcPct val="100000"/>
              </a:lnSpc>
              <a:spcBef>
                <a:spcPts val="1125"/>
              </a:spcBef>
            </a:pPr>
            <a:r>
              <a:rPr lang="it-IT" sz="1800" b="1" strike="noStrike" spc="-1" dirty="0">
                <a:solidFill>
                  <a:srgbClr val="000000"/>
                </a:solidFill>
                <a:latin typeface="Arial"/>
              </a:rPr>
              <a:t>Dirigenti:</a:t>
            </a:r>
            <a:r>
              <a:rPr lang="it-IT" sz="1800" b="0" strike="noStrike" spc="-1" dirty="0">
                <a:solidFill>
                  <a:srgbClr val="000000"/>
                </a:solidFill>
                <a:latin typeface="Arial"/>
              </a:rPr>
              <a:t> Direttori di Dipartimento e U.O.C.</a:t>
            </a:r>
            <a:endParaRPr lang="it-IT" sz="1800" b="0" strike="noStrike" spc="-1" dirty="0">
              <a:latin typeface="Arial"/>
            </a:endParaRPr>
          </a:p>
          <a:p>
            <a:pPr>
              <a:lnSpc>
                <a:spcPct val="100000"/>
              </a:lnSpc>
              <a:spcBef>
                <a:spcPts val="1125"/>
              </a:spcBef>
            </a:pPr>
            <a:r>
              <a:rPr lang="it-IT" sz="1800" b="1" strike="noStrike" spc="-1" dirty="0">
                <a:solidFill>
                  <a:srgbClr val="000000"/>
                </a:solidFill>
                <a:latin typeface="Arial"/>
              </a:rPr>
              <a:t>Preposti:</a:t>
            </a:r>
            <a:r>
              <a:rPr lang="it-IT" sz="1800" b="0" strike="noStrike" spc="-1" dirty="0">
                <a:solidFill>
                  <a:srgbClr val="000000"/>
                </a:solidFill>
                <a:latin typeface="Arial"/>
              </a:rPr>
              <a:t> Resp. UO, Referenti, </a:t>
            </a:r>
            <a:r>
              <a:rPr lang="it-IT" spc="-1" dirty="0">
                <a:solidFill>
                  <a:srgbClr val="000000"/>
                </a:solidFill>
                <a:latin typeface="Arial"/>
              </a:rPr>
              <a:t>Capo Ufficio, Capo Reparto, Capo Squadra </a:t>
            </a:r>
            <a:r>
              <a:rPr lang="it-IT" spc="-1" dirty="0" err="1">
                <a:solidFill>
                  <a:srgbClr val="000000"/>
                </a:solidFill>
                <a:latin typeface="Arial"/>
              </a:rPr>
              <a:t>ecc</a:t>
            </a:r>
            <a:r>
              <a:rPr lang="it-IT" spc="-1" dirty="0">
                <a:solidFill>
                  <a:srgbClr val="000000"/>
                </a:solidFill>
                <a:latin typeface="Arial"/>
              </a:rPr>
              <a:t>……</a:t>
            </a:r>
            <a:endParaRPr lang="it-IT" sz="1800" b="0" strike="noStrike" spc="-1" dirty="0">
              <a:latin typeface="Arial"/>
            </a:endParaRPr>
          </a:p>
        </p:txBody>
      </p:sp>
      <p:sp>
        <p:nvSpPr>
          <p:cNvPr id="687" name="CustomShape 5"/>
          <p:cNvSpPr/>
          <p:nvPr/>
        </p:nvSpPr>
        <p:spPr>
          <a:xfrm>
            <a:off x="1889100" y="1319395"/>
            <a:ext cx="5651280" cy="1510920"/>
          </a:xfrm>
          <a:prstGeom prst="flowChartAlternateProcess">
            <a:avLst/>
          </a:prstGeom>
          <a:solidFill>
            <a:srgbClr val="BBE0E3"/>
          </a:solidFill>
          <a:ln w="9360">
            <a:solidFill>
              <a:srgbClr val="000000"/>
            </a:solidFill>
            <a:miter/>
          </a:ln>
        </p:spPr>
        <p:style>
          <a:lnRef idx="0">
            <a:scrgbClr r="0" g="0" b="0"/>
          </a:lnRef>
          <a:fillRef idx="0">
            <a:scrgbClr r="0" g="0" b="0"/>
          </a:fillRef>
          <a:effectRef idx="0">
            <a:scrgbClr r="0" g="0" b="0"/>
          </a:effectRef>
          <a:fontRef idx="minor"/>
        </p:style>
      </p:sp>
      <p:sp>
        <p:nvSpPr>
          <p:cNvPr id="688" name="CustomShape 6"/>
          <p:cNvSpPr/>
          <p:nvPr/>
        </p:nvSpPr>
        <p:spPr>
          <a:xfrm>
            <a:off x="2627280" y="5445986"/>
            <a:ext cx="4679640" cy="864720"/>
          </a:xfrm>
          <a:prstGeom prst="roundRect">
            <a:avLst>
              <a:gd name="adj" fmla="val 16667"/>
            </a:avLst>
          </a:prstGeom>
          <a:solidFill>
            <a:srgbClr val="BBE0E3"/>
          </a:solidFill>
          <a:ln w="9360">
            <a:solidFill>
              <a:srgbClr val="000000"/>
            </a:solidFill>
            <a:miter/>
          </a:ln>
        </p:spPr>
        <p:style>
          <a:lnRef idx="0">
            <a:scrgbClr r="0" g="0" b="0"/>
          </a:lnRef>
          <a:fillRef idx="0">
            <a:scrgbClr r="0" g="0" b="0"/>
          </a:fillRef>
          <a:effectRef idx="0">
            <a:scrgbClr r="0" g="0" b="0"/>
          </a:effectRef>
          <a:fontRef idx="minor"/>
        </p:style>
      </p:sp>
      <p:sp>
        <p:nvSpPr>
          <p:cNvPr id="689" name="CustomShape 7"/>
          <p:cNvSpPr/>
          <p:nvPr/>
        </p:nvSpPr>
        <p:spPr>
          <a:xfrm>
            <a:off x="2556000" y="1473835"/>
            <a:ext cx="5363640" cy="12020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125"/>
              </a:spcBef>
            </a:pPr>
            <a:r>
              <a:rPr lang="it-IT" sz="1800" b="0" strike="noStrike" spc="-1" dirty="0">
                <a:latin typeface="Arial"/>
              </a:rPr>
              <a:t>Consulenti tecnici:</a:t>
            </a:r>
          </a:p>
          <a:p>
            <a:pPr>
              <a:lnSpc>
                <a:spcPct val="100000"/>
              </a:lnSpc>
              <a:spcBef>
                <a:spcPts val="1125"/>
              </a:spcBef>
            </a:pPr>
            <a:r>
              <a:rPr lang="it-IT" sz="1800" b="1" strike="noStrike" spc="-1" dirty="0">
                <a:solidFill>
                  <a:srgbClr val="000000"/>
                </a:solidFill>
                <a:latin typeface="Arial"/>
              </a:rPr>
              <a:t>RSPP                            </a:t>
            </a:r>
            <a:r>
              <a:rPr lang="it-IT" b="1" spc="-1" dirty="0">
                <a:solidFill>
                  <a:srgbClr val="000000"/>
                </a:solidFill>
                <a:latin typeface="Arial"/>
              </a:rPr>
              <a:t>Ing. Pietro FALCIONI</a:t>
            </a:r>
            <a:endParaRPr lang="it-IT" sz="1800" b="0" strike="noStrike" spc="-1" dirty="0">
              <a:latin typeface="Arial"/>
            </a:endParaRPr>
          </a:p>
          <a:p>
            <a:pPr>
              <a:lnSpc>
                <a:spcPct val="100000"/>
              </a:lnSpc>
              <a:spcBef>
                <a:spcPts val="1125"/>
              </a:spcBef>
            </a:pPr>
            <a:r>
              <a:rPr lang="it-IT" sz="1800" b="1" strike="noStrike" spc="-1" dirty="0">
                <a:solidFill>
                  <a:srgbClr val="000000"/>
                </a:solidFill>
                <a:latin typeface="Arial"/>
              </a:rPr>
              <a:t>Medico del Lavoro      Dr.ssa Lucia BONINI</a:t>
            </a:r>
            <a:endParaRPr lang="it-IT" sz="1800" b="0" strike="noStrike" spc="-1" dirty="0">
              <a:latin typeface="Arial"/>
            </a:endParaRPr>
          </a:p>
        </p:txBody>
      </p:sp>
      <p:sp>
        <p:nvSpPr>
          <p:cNvPr id="690" name="CustomShape 8"/>
          <p:cNvSpPr/>
          <p:nvPr/>
        </p:nvSpPr>
        <p:spPr>
          <a:xfrm>
            <a:off x="3292740" y="5694386"/>
            <a:ext cx="4247640" cy="367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125"/>
              </a:spcBef>
            </a:pPr>
            <a:r>
              <a:rPr lang="it-IT" sz="1800" b="1" strike="noStrike" spc="-1" dirty="0">
                <a:solidFill>
                  <a:srgbClr val="000000"/>
                </a:solidFill>
                <a:latin typeface="Arial"/>
              </a:rPr>
              <a:t>RLS (ancora da nominare)</a:t>
            </a:r>
            <a:endParaRPr lang="it-IT" sz="18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92" name="Picture 1"/>
          <p:cNvPicPr/>
          <p:nvPr/>
        </p:nvPicPr>
        <p:blipFill>
          <a:blip r:embed="rId3"/>
          <a:stretch/>
        </p:blipFill>
        <p:spPr>
          <a:xfrm>
            <a:off x="738475" y="977760"/>
            <a:ext cx="3020760" cy="4214520"/>
          </a:xfrm>
          <a:prstGeom prst="rect">
            <a:avLst/>
          </a:prstGeom>
          <a:ln>
            <a:noFill/>
          </a:ln>
        </p:spPr>
      </p:pic>
      <p:pic>
        <p:nvPicPr>
          <p:cNvPr id="693" name="Picture 2"/>
          <p:cNvPicPr/>
          <p:nvPr/>
        </p:nvPicPr>
        <p:blipFill>
          <a:blip r:embed="rId4"/>
          <a:stretch/>
        </p:blipFill>
        <p:spPr>
          <a:xfrm>
            <a:off x="5111640" y="2651497"/>
            <a:ext cx="3671640" cy="3671640"/>
          </a:xfrm>
          <a:prstGeom prst="rect">
            <a:avLst/>
          </a:prstGeom>
          <a:ln>
            <a:noFill/>
          </a:ln>
        </p:spPr>
      </p:pic>
      <p:sp>
        <p:nvSpPr>
          <p:cNvPr id="694" name="CustomShape 1"/>
          <p:cNvSpPr/>
          <p:nvPr/>
        </p:nvSpPr>
        <p:spPr>
          <a:xfrm>
            <a:off x="82802" y="373400"/>
            <a:ext cx="6695640" cy="6386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93000"/>
              </a:lnSpc>
            </a:pPr>
            <a:r>
              <a:rPr lang="it-IT" sz="2800" b="0" strike="noStrike" spc="-1" dirty="0">
                <a:solidFill>
                  <a:srgbClr val="000000"/>
                </a:solidFill>
                <a:latin typeface="Berlin Sans FB" pitchFamily="34" charset="0"/>
              </a:rPr>
              <a:t>ADDETTI ALL'EMERGENZA</a:t>
            </a:r>
            <a:endParaRPr lang="it-IT" sz="2800" b="0" strike="noStrike" spc="-1" dirty="0">
              <a:latin typeface="Berlin Sans FB" pitchFamily="34" charset="0"/>
            </a:endParaRPr>
          </a:p>
        </p:txBody>
      </p:sp>
      <p:sp>
        <p:nvSpPr>
          <p:cNvPr id="695" name="CustomShape 2"/>
          <p:cNvSpPr/>
          <p:nvPr/>
        </p:nvSpPr>
        <p:spPr>
          <a:xfrm>
            <a:off x="181080" y="4968720"/>
            <a:ext cx="4858920" cy="106809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93000"/>
              </a:lnSpc>
            </a:pPr>
            <a:r>
              <a:rPr lang="it-IT" sz="2800" b="0" strike="noStrike" spc="-1" dirty="0">
                <a:solidFill>
                  <a:srgbClr val="000000"/>
                </a:solidFill>
                <a:latin typeface="Berlin Sans FB" pitchFamily="34" charset="0"/>
              </a:rPr>
              <a:t>ADDETTI ALL'EMERGENZA ANTINCENDIO</a:t>
            </a:r>
            <a:endParaRPr lang="it-IT" sz="2800" b="0" strike="noStrike" spc="-1" dirty="0">
              <a:latin typeface="Berlin Sans FB" pitchFamily="34" charset="0"/>
            </a:endParaRPr>
          </a:p>
        </p:txBody>
      </p:sp>
      <p:sp>
        <p:nvSpPr>
          <p:cNvPr id="696" name="CustomShape 3"/>
          <p:cNvSpPr/>
          <p:nvPr/>
        </p:nvSpPr>
        <p:spPr>
          <a:xfrm>
            <a:off x="5615711" y="1727949"/>
            <a:ext cx="3099352" cy="106143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93000"/>
              </a:lnSpc>
            </a:pPr>
            <a:r>
              <a:rPr lang="it-IT" sz="2800" b="0" strike="noStrike" spc="-1" dirty="0">
                <a:solidFill>
                  <a:srgbClr val="000000"/>
                </a:solidFill>
                <a:latin typeface="Berlin Sans FB" pitchFamily="34" charset="0"/>
              </a:rPr>
              <a:t>ADDETTI AL </a:t>
            </a:r>
            <a:r>
              <a:rPr lang="it-IT" sz="2800" b="0" strike="noStrike" spc="-1" dirty="0" smtClean="0">
                <a:solidFill>
                  <a:srgbClr val="000000"/>
                </a:solidFill>
                <a:latin typeface="Berlin Sans FB" pitchFamily="34" charset="0"/>
              </a:rPr>
              <a:t>PRIMO </a:t>
            </a:r>
            <a:r>
              <a:rPr lang="it-IT" sz="2800" b="0" strike="noStrike" spc="-1" dirty="0">
                <a:solidFill>
                  <a:srgbClr val="000000"/>
                </a:solidFill>
                <a:latin typeface="Berlin Sans FB" pitchFamily="34" charset="0"/>
              </a:rPr>
              <a:t>SOCCORSO</a:t>
            </a:r>
            <a:endParaRPr lang="it-IT" sz="28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11" name="Picture 1"/>
          <p:cNvPicPr/>
          <p:nvPr/>
        </p:nvPicPr>
        <p:blipFill>
          <a:blip r:embed="rId3"/>
          <a:stretch/>
        </p:blipFill>
        <p:spPr>
          <a:xfrm>
            <a:off x="287280" y="503280"/>
            <a:ext cx="1800000" cy="2274480"/>
          </a:xfrm>
          <a:prstGeom prst="rect">
            <a:avLst/>
          </a:prstGeom>
          <a:ln>
            <a:noFill/>
          </a:ln>
        </p:spPr>
      </p:pic>
      <p:pic>
        <p:nvPicPr>
          <p:cNvPr id="712" name="Picture 2"/>
          <p:cNvPicPr/>
          <p:nvPr/>
        </p:nvPicPr>
        <p:blipFill>
          <a:blip r:embed="rId4"/>
          <a:stretch/>
        </p:blipFill>
        <p:spPr>
          <a:xfrm>
            <a:off x="344520" y="3384720"/>
            <a:ext cx="1887120" cy="2539800"/>
          </a:xfrm>
          <a:prstGeom prst="rect">
            <a:avLst/>
          </a:prstGeom>
          <a:ln>
            <a:noFill/>
          </a:ln>
        </p:spPr>
      </p:pic>
      <p:sp>
        <p:nvSpPr>
          <p:cNvPr id="713" name="CustomShape 1"/>
          <p:cNvSpPr/>
          <p:nvPr/>
        </p:nvSpPr>
        <p:spPr>
          <a:xfrm>
            <a:off x="3227560" y="5235276"/>
            <a:ext cx="5184360" cy="90144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smtClean="0">
                <a:solidFill>
                  <a:schemeClr val="bg2">
                    <a:lumMod val="50000"/>
                  </a:schemeClr>
                </a:solidFill>
                <a:latin typeface="Berlin Sans FB" pitchFamily="34" charset="0"/>
              </a:rPr>
              <a:t>Infortuni</a:t>
            </a:r>
            <a:r>
              <a:rPr lang="it-IT" sz="2400" b="0" strike="noStrike" spc="-123" dirty="0" smtClean="0">
                <a:solidFill>
                  <a:srgbClr val="008000"/>
                </a:solidFill>
                <a:latin typeface="Times New Roman"/>
              </a:rPr>
              <a:t> </a:t>
            </a:r>
            <a:r>
              <a:rPr lang="it-IT" sz="2400" spc="-123" dirty="0">
                <a:solidFill>
                  <a:schemeClr val="bg2">
                    <a:lumMod val="50000"/>
                  </a:schemeClr>
                </a:solidFill>
                <a:latin typeface="Berlin Sans FB" pitchFamily="34" charset="0"/>
              </a:rPr>
              <a:t>e Malattie Professionali</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389847" y="4036291"/>
            <a:ext cx="6654577" cy="1107825"/>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4</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7364" y="683267"/>
            <a:ext cx="3219545" cy="2329292"/>
          </a:xfrm>
          <a:prstGeom prst="rect">
            <a:avLst/>
          </a:prstGeom>
        </p:spPr>
      </p:pic>
    </p:spTree>
    <p:extLst>
      <p:ext uri="{BB962C8B-B14F-4D97-AF65-F5344CB8AC3E}">
        <p14:creationId xmlns:p14="http://schemas.microsoft.com/office/powerpoint/2010/main" val="12111046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470516" y="390619"/>
            <a:ext cx="8017702" cy="1234982"/>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rgbClr val="008000"/>
                </a:solidFill>
                <a:latin typeface="Berlin Sans FB" pitchFamily="34" charset="0"/>
              </a:rPr>
              <a:t>Cosa si intende per infortunio sul lavoro ?</a:t>
            </a:r>
          </a:p>
        </p:txBody>
      </p:sp>
      <p:pic>
        <p:nvPicPr>
          <p:cNvPr id="3" name="Immagine 2">
            <a:extLst>
              <a:ext uri="{FF2B5EF4-FFF2-40B4-BE49-F238E27FC236}">
                <a16:creationId xmlns:a16="http://schemas.microsoft.com/office/drawing/2014/main" xmlns="" id="{9855357D-D87C-C953-D094-19FDE408B1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0578" y="2078181"/>
            <a:ext cx="6590151" cy="3844255"/>
          </a:xfrm>
          <a:prstGeom prst="rect">
            <a:avLst/>
          </a:prstGeom>
        </p:spPr>
      </p:pic>
    </p:spTree>
    <p:extLst>
      <p:ext uri="{BB962C8B-B14F-4D97-AF65-F5344CB8AC3E}">
        <p14:creationId xmlns:p14="http://schemas.microsoft.com/office/powerpoint/2010/main" val="353433751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5"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87D0CB90-4704-4401-BF99-153C5988A483}" type="slidenum">
              <a:rPr lang="it-IT" sz="1400" b="0" strike="noStrike" spc="-1">
                <a:solidFill>
                  <a:srgbClr val="000000"/>
                </a:solidFill>
                <a:latin typeface="Arial"/>
              </a:rPr>
              <a:t>26</a:t>
            </a:fld>
            <a:endParaRPr lang="it-IT" sz="1400" b="0" strike="noStrike" spc="-1">
              <a:latin typeface="Arial"/>
            </a:endParaRPr>
          </a:p>
        </p:txBody>
      </p:sp>
      <p:sp>
        <p:nvSpPr>
          <p:cNvPr id="727" name="CustomShape 3"/>
          <p:cNvSpPr/>
          <p:nvPr/>
        </p:nvSpPr>
        <p:spPr>
          <a:xfrm>
            <a:off x="180360" y="536302"/>
            <a:ext cx="8783280" cy="252585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it-IT" sz="2200" b="1" strike="noStrike" spc="-1" dirty="0">
                <a:solidFill>
                  <a:srgbClr val="000000"/>
                </a:solidFill>
                <a:latin typeface="Berlin Sans FB" pitchFamily="34" charset="0"/>
              </a:rPr>
              <a:t>Infortunio:</a:t>
            </a:r>
            <a:r>
              <a:rPr lang="it-IT" sz="2200" b="0" strike="noStrike" spc="-1" dirty="0">
                <a:solidFill>
                  <a:srgbClr val="000000"/>
                </a:solidFill>
                <a:latin typeface="Berlin Sans FB" pitchFamily="34" charset="0"/>
              </a:rPr>
              <a:t> evento dannoso, imprevisto, </a:t>
            </a:r>
            <a:r>
              <a:rPr lang="it-IT" sz="2200" b="1" strike="noStrike" spc="-1" dirty="0">
                <a:solidFill>
                  <a:srgbClr val="000000"/>
                </a:solidFill>
                <a:latin typeface="Berlin Sans FB" pitchFamily="34" charset="0"/>
              </a:rPr>
              <a:t>avvenuto </a:t>
            </a:r>
            <a:r>
              <a:rPr lang="it-IT" sz="2200" b="1" u="sng" strike="noStrike" spc="-1" dirty="0">
                <a:solidFill>
                  <a:srgbClr val="000000"/>
                </a:solidFill>
                <a:uFillTx/>
                <a:latin typeface="Berlin Sans FB" pitchFamily="34" charset="0"/>
              </a:rPr>
              <a:t>per causa violenta in occasione di lavoro</a:t>
            </a:r>
            <a:r>
              <a:rPr lang="it-IT" sz="2200" b="0" strike="noStrike" spc="-1" dirty="0">
                <a:solidFill>
                  <a:srgbClr val="000000"/>
                </a:solidFill>
                <a:latin typeface="Berlin Sans FB" pitchFamily="34" charset="0"/>
              </a:rPr>
              <a:t> (ad esempio cadute, urti, schiacciamenti, ustioni, ferite da taglio, lesioni da puntura o altra contaminazione a rischio biologico), cioè a causa del lavoro che sta svolgendo, da cui sia derivato un danno all’integrità psicofisica del lavoratore che gli impedisce di lavorare per un periodo più o meno lungo. </a:t>
            </a:r>
            <a:endParaRPr lang="it-IT" sz="2200" b="0" strike="noStrike" spc="-1" dirty="0">
              <a:latin typeface="Berlin Sans FB" pitchFamily="34" charset="0"/>
            </a:endParaRPr>
          </a:p>
        </p:txBody>
      </p:sp>
      <p:pic>
        <p:nvPicPr>
          <p:cNvPr id="728" name="Picture 4"/>
          <p:cNvPicPr/>
          <p:nvPr/>
        </p:nvPicPr>
        <p:blipFill>
          <a:blip r:embed="rId3"/>
          <a:stretch/>
        </p:blipFill>
        <p:spPr>
          <a:xfrm>
            <a:off x="1191490" y="3297830"/>
            <a:ext cx="2581519" cy="2548788"/>
          </a:xfrm>
          <a:prstGeom prst="rect">
            <a:avLst/>
          </a:prstGeom>
          <a:ln>
            <a:noFill/>
          </a:ln>
        </p:spPr>
      </p:pic>
      <p:sp>
        <p:nvSpPr>
          <p:cNvPr id="729" name="CustomShape 4"/>
          <p:cNvSpPr/>
          <p:nvPr/>
        </p:nvSpPr>
        <p:spPr>
          <a:xfrm>
            <a:off x="3684233" y="3062159"/>
            <a:ext cx="5002207" cy="3027923"/>
          </a:xfrm>
          <a:prstGeom prst="wedgeEllipseCallout">
            <a:avLst>
              <a:gd name="adj1" fmla="val -61389"/>
              <a:gd name="adj2" fmla="val -9926"/>
            </a:avLst>
          </a:prstGeom>
          <a:solidFill>
            <a:srgbClr val="729FCF"/>
          </a:solidFill>
          <a:ln w="9360">
            <a:solidFill>
              <a:srgbClr val="3465A4"/>
            </a:solidFill>
            <a:round/>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it-IT" sz="2400" b="0" strike="noStrike" spc="-1" dirty="0">
                <a:solidFill>
                  <a:srgbClr val="000000"/>
                </a:solidFill>
                <a:latin typeface="Berlin Sans FB" pitchFamily="34" charset="0"/>
              </a:rPr>
              <a:t>Scusate!!!</a:t>
            </a:r>
            <a:endParaRPr lang="it-IT" sz="2400" b="0" strike="noStrike" spc="-1" dirty="0">
              <a:latin typeface="Berlin Sans FB" pitchFamily="34" charset="0"/>
            </a:endParaRPr>
          </a:p>
          <a:p>
            <a:pPr algn="ctr">
              <a:lnSpc>
                <a:spcPct val="100000"/>
              </a:lnSpc>
            </a:pPr>
            <a:r>
              <a:rPr lang="it-IT" sz="2400" b="0" strike="noStrike" spc="-1" dirty="0">
                <a:solidFill>
                  <a:srgbClr val="000000"/>
                </a:solidFill>
                <a:latin typeface="Berlin Sans FB" pitchFamily="34" charset="0"/>
              </a:rPr>
              <a:t>Se mentre lavoro mi rompo</a:t>
            </a:r>
            <a:endParaRPr lang="it-IT" sz="2400" b="0" strike="noStrike" spc="-1" dirty="0">
              <a:latin typeface="Berlin Sans FB" pitchFamily="34" charset="0"/>
            </a:endParaRPr>
          </a:p>
          <a:p>
            <a:pPr algn="ctr">
              <a:lnSpc>
                <a:spcPct val="100000"/>
              </a:lnSpc>
            </a:pPr>
            <a:r>
              <a:rPr lang="it-IT" sz="2400" b="0" strike="noStrike" spc="-1" dirty="0">
                <a:solidFill>
                  <a:srgbClr val="000000"/>
                </a:solidFill>
                <a:latin typeface="Berlin Sans FB" pitchFamily="34" charset="0"/>
              </a:rPr>
              <a:t>le </a:t>
            </a:r>
            <a:r>
              <a:rPr lang="it-IT" sz="2400" b="0" strike="noStrike" spc="-1" dirty="0" err="1">
                <a:solidFill>
                  <a:srgbClr val="000000"/>
                </a:solidFill>
                <a:latin typeface="Berlin Sans FB" pitchFamily="34" charset="0"/>
              </a:rPr>
              <a:t>pal</a:t>
            </a:r>
            <a:r>
              <a:rPr lang="it-IT" sz="2400" b="0" strike="noStrike" spc="-1" dirty="0">
                <a:solidFill>
                  <a:srgbClr val="000000"/>
                </a:solidFill>
                <a:latin typeface="Berlin Sans FB" pitchFamily="34" charset="0"/>
              </a:rPr>
              <a:t>......</a:t>
            </a:r>
            <a:endParaRPr lang="it-IT" sz="2400" b="0" strike="noStrike" spc="-1" dirty="0">
              <a:latin typeface="Berlin Sans FB" pitchFamily="34" charset="0"/>
            </a:endParaRPr>
          </a:p>
          <a:p>
            <a:pPr algn="ctr">
              <a:lnSpc>
                <a:spcPct val="100000"/>
              </a:lnSpc>
            </a:pPr>
            <a:endParaRPr lang="it-IT" sz="2400" b="0" strike="noStrike" spc="-1" dirty="0">
              <a:solidFill>
                <a:srgbClr val="000000"/>
              </a:solidFill>
              <a:latin typeface="Berlin Sans FB" pitchFamily="34" charset="0"/>
            </a:endParaRPr>
          </a:p>
          <a:p>
            <a:pPr algn="ctr">
              <a:lnSpc>
                <a:spcPct val="100000"/>
              </a:lnSpc>
            </a:pPr>
            <a:r>
              <a:rPr lang="it-IT" sz="2400" b="0" strike="noStrike" spc="-1" dirty="0">
                <a:solidFill>
                  <a:srgbClr val="000000"/>
                </a:solidFill>
                <a:latin typeface="Berlin Sans FB" pitchFamily="34" charset="0"/>
              </a:rPr>
              <a:t>Vale come infortunio???</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30" name="Picture 1"/>
          <p:cNvPicPr/>
          <p:nvPr/>
        </p:nvPicPr>
        <p:blipFill>
          <a:blip r:embed="rId3"/>
          <a:stretch/>
        </p:blipFill>
        <p:spPr>
          <a:xfrm>
            <a:off x="287280" y="506027"/>
            <a:ext cx="8652534" cy="5832629"/>
          </a:xfrm>
          <a:prstGeom prst="rect">
            <a:avLst/>
          </a:prstGeom>
          <a:ln>
            <a:noFill/>
          </a:ln>
        </p:spPr>
      </p:pic>
      <p:sp>
        <p:nvSpPr>
          <p:cNvPr id="731" name="CustomShape 1"/>
          <p:cNvSpPr/>
          <p:nvPr/>
        </p:nvSpPr>
        <p:spPr>
          <a:xfrm>
            <a:off x="6696000" y="1224000"/>
            <a:ext cx="1584000" cy="286920"/>
          </a:xfrm>
          <a:prstGeom prst="leftArrow">
            <a:avLst>
              <a:gd name="adj1" fmla="val 50000"/>
              <a:gd name="adj2" fmla="val 137846"/>
            </a:avLst>
          </a:prstGeom>
          <a:solidFill>
            <a:srgbClr val="729FCF"/>
          </a:solidFill>
          <a:ln w="9360">
            <a:solidFill>
              <a:srgbClr val="3465A4"/>
            </a:solidFill>
            <a:roun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32" name="Picture 1"/>
          <p:cNvPicPr/>
          <p:nvPr/>
        </p:nvPicPr>
        <p:blipFill>
          <a:blip r:embed="rId3"/>
          <a:stretch/>
        </p:blipFill>
        <p:spPr>
          <a:xfrm>
            <a:off x="646544" y="630315"/>
            <a:ext cx="8133471" cy="5216303"/>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33" name="Picture 1"/>
          <p:cNvPicPr/>
          <p:nvPr/>
        </p:nvPicPr>
        <p:blipFill>
          <a:blip r:embed="rId3"/>
          <a:stretch/>
        </p:blipFill>
        <p:spPr>
          <a:xfrm>
            <a:off x="179280" y="692279"/>
            <a:ext cx="8751656" cy="5264637"/>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09" name="Picture 1"/>
          <p:cNvPicPr/>
          <p:nvPr/>
        </p:nvPicPr>
        <p:blipFill>
          <a:blip r:embed="rId3"/>
          <a:stretch/>
        </p:blipFill>
        <p:spPr>
          <a:xfrm>
            <a:off x="594025" y="1542472"/>
            <a:ext cx="7878618" cy="5010727"/>
          </a:xfrm>
          <a:prstGeom prst="rect">
            <a:avLst/>
          </a:prstGeom>
          <a:ln>
            <a:noFill/>
          </a:ln>
        </p:spPr>
      </p:pic>
      <p:sp>
        <p:nvSpPr>
          <p:cNvPr id="710" name="CustomShape 1"/>
          <p:cNvSpPr/>
          <p:nvPr/>
        </p:nvSpPr>
        <p:spPr>
          <a:xfrm>
            <a:off x="1524000" y="197878"/>
            <a:ext cx="6336146" cy="11905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3000" b="1" strike="noStrike" spc="-1" dirty="0">
                <a:solidFill>
                  <a:srgbClr val="000000"/>
                </a:solidFill>
                <a:latin typeface="Berlin Sans FB" pitchFamily="34" charset="0"/>
              </a:rPr>
              <a:t>La Sicurezza al centro di ogni nostro processo ed </a:t>
            </a:r>
            <a:r>
              <a:rPr lang="it-IT" sz="3000" b="1" spc="-1" dirty="0">
                <a:solidFill>
                  <a:srgbClr val="000000"/>
                </a:solidFill>
                <a:latin typeface="Berlin Sans FB" pitchFamily="34" charset="0"/>
              </a:rPr>
              <a:t>attività</a:t>
            </a:r>
            <a:endParaRPr lang="it-IT" sz="3000" b="1"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4"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2DAC60F8-AEE9-45AE-B015-3FF4880AAFA3}" type="slidenum">
              <a:rPr lang="it-IT" sz="1400" b="0" strike="noStrike" spc="-1">
                <a:solidFill>
                  <a:srgbClr val="000000"/>
                </a:solidFill>
                <a:latin typeface="Arial"/>
              </a:rPr>
              <a:t>30</a:t>
            </a:fld>
            <a:endParaRPr lang="it-IT" sz="1400" b="0" strike="noStrike" spc="-1">
              <a:latin typeface="Arial"/>
            </a:endParaRPr>
          </a:p>
        </p:txBody>
      </p:sp>
      <p:pic>
        <p:nvPicPr>
          <p:cNvPr id="735" name="Picture 2"/>
          <p:cNvPicPr/>
          <p:nvPr/>
        </p:nvPicPr>
        <p:blipFill>
          <a:blip r:embed="rId3"/>
          <a:stretch/>
        </p:blipFill>
        <p:spPr>
          <a:xfrm>
            <a:off x="684687" y="360360"/>
            <a:ext cx="8001753" cy="5541676"/>
          </a:xfrm>
          <a:prstGeom prst="rect">
            <a:avLst/>
          </a:prstGeom>
          <a:ln>
            <a:noFill/>
          </a:ln>
        </p:spPr>
      </p:pic>
      <p:sp>
        <p:nvSpPr>
          <p:cNvPr id="736" name="CustomShape 2"/>
          <p:cNvSpPr/>
          <p:nvPr/>
        </p:nvSpPr>
        <p:spPr>
          <a:xfrm>
            <a:off x="2056914" y="1387284"/>
            <a:ext cx="2769833" cy="362076"/>
          </a:xfrm>
          <a:prstGeom prst="rect">
            <a:avLst/>
          </a:prstGeom>
          <a:solidFill>
            <a:srgbClr val="729FCF"/>
          </a:solidFill>
          <a:ln w="9360">
            <a:solidFill>
              <a:srgbClr val="3465A4"/>
            </a:solidFill>
            <a:round/>
          </a:ln>
        </p:spPr>
        <p:style>
          <a:lnRef idx="0">
            <a:scrgbClr r="0" g="0" b="0"/>
          </a:lnRef>
          <a:fillRef idx="0">
            <a:scrgbClr r="0" g="0" b="0"/>
          </a:fillRef>
          <a:effectRef idx="0">
            <a:scrgbClr r="0" g="0" b="0"/>
          </a:effectRef>
          <a:fontRef idx="minor"/>
        </p:style>
      </p:sp>
      <p:sp>
        <p:nvSpPr>
          <p:cNvPr id="738" name="CustomShape 4"/>
          <p:cNvSpPr/>
          <p:nvPr/>
        </p:nvSpPr>
        <p:spPr>
          <a:xfrm>
            <a:off x="8229936" y="920914"/>
            <a:ext cx="751925" cy="215640"/>
          </a:xfrm>
          <a:prstGeom prst="leftArrow">
            <a:avLst>
              <a:gd name="adj1" fmla="val 50000"/>
              <a:gd name="adj2" fmla="val 116728"/>
            </a:avLst>
          </a:prstGeom>
          <a:solidFill>
            <a:srgbClr val="729FCF"/>
          </a:solidFill>
          <a:ln w="9360">
            <a:solidFill>
              <a:srgbClr val="3465A4"/>
            </a:solidFill>
            <a:roun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4"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CC86F26F-2988-4A2E-9892-7B1DD3F1D4A7}" type="slidenum">
              <a:rPr lang="it-IT" sz="1400" b="0" strike="noStrike" spc="-1">
                <a:solidFill>
                  <a:srgbClr val="000000"/>
                </a:solidFill>
                <a:latin typeface="Arial"/>
              </a:rPr>
              <a:t>31</a:t>
            </a:fld>
            <a:endParaRPr lang="it-IT" sz="1400" b="0" strike="noStrike" spc="-1">
              <a:latin typeface="Arial"/>
            </a:endParaRPr>
          </a:p>
        </p:txBody>
      </p:sp>
      <p:sp>
        <p:nvSpPr>
          <p:cNvPr id="746" name="CustomShape 3"/>
          <p:cNvSpPr/>
          <p:nvPr/>
        </p:nvSpPr>
        <p:spPr>
          <a:xfrm>
            <a:off x="334800" y="378000"/>
            <a:ext cx="8351640" cy="145967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it-IT" sz="2200" b="1" strike="noStrike" spc="-1" dirty="0">
                <a:solidFill>
                  <a:srgbClr val="000000"/>
                </a:solidFill>
                <a:latin typeface="Berlin Sans FB" pitchFamily="34" charset="0"/>
              </a:rPr>
              <a:t>Infortunio Biologico:</a:t>
            </a:r>
            <a:r>
              <a:rPr lang="it-IT" sz="2200" b="0" strike="noStrike" spc="-1" dirty="0">
                <a:solidFill>
                  <a:srgbClr val="000000"/>
                </a:solidFill>
                <a:latin typeface="Berlin Sans FB" pitchFamily="34" charset="0"/>
              </a:rPr>
              <a:t> con il termine “infortunio biologico” si intende genericamente la possibilità per i lavoratori di entrare in contatto con microrganismi patogeni in grado di trasmettere malattie. </a:t>
            </a:r>
            <a:endParaRPr lang="it-IT" sz="2200" b="0" strike="noStrike" spc="-1" dirty="0">
              <a:latin typeface="Berlin Sans FB" pitchFamily="34" charset="0"/>
            </a:endParaRPr>
          </a:p>
        </p:txBody>
      </p:sp>
      <p:pic>
        <p:nvPicPr>
          <p:cNvPr id="747" name="Picture 4"/>
          <p:cNvPicPr/>
          <p:nvPr/>
        </p:nvPicPr>
        <p:blipFill>
          <a:blip r:embed="rId3"/>
          <a:stretch/>
        </p:blipFill>
        <p:spPr>
          <a:xfrm>
            <a:off x="1367197" y="1948874"/>
            <a:ext cx="6529654" cy="3624708"/>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251750" y="3835153"/>
            <a:ext cx="7084381" cy="1207363"/>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5</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2324" y="175267"/>
            <a:ext cx="3319597" cy="2401678"/>
          </a:xfrm>
          <a:prstGeom prst="rect">
            <a:avLst/>
          </a:prstGeom>
        </p:spPr>
      </p:pic>
    </p:spTree>
    <p:extLst>
      <p:ext uri="{BB962C8B-B14F-4D97-AF65-F5344CB8AC3E}">
        <p14:creationId xmlns:p14="http://schemas.microsoft.com/office/powerpoint/2010/main" val="248107035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639191" y="523782"/>
            <a:ext cx="8202967" cy="1316115"/>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a:solidFill>
                  <a:srgbClr val="008000"/>
                </a:solidFill>
                <a:latin typeface="Berlin Sans FB" pitchFamily="34" charset="0"/>
              </a:rPr>
              <a:t>Cosa si intende per infortunio in itinere ?</a:t>
            </a:r>
          </a:p>
        </p:txBody>
      </p:sp>
      <p:pic>
        <p:nvPicPr>
          <p:cNvPr id="5" name="Immagine 4">
            <a:extLst>
              <a:ext uri="{FF2B5EF4-FFF2-40B4-BE49-F238E27FC236}">
                <a16:creationId xmlns:a16="http://schemas.microsoft.com/office/drawing/2014/main" xmlns="" id="{F82E8324-BF98-26E7-0879-9A13CB9828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726" y="2443863"/>
            <a:ext cx="7133423" cy="3609511"/>
          </a:xfrm>
          <a:prstGeom prst="rect">
            <a:avLst/>
          </a:prstGeom>
        </p:spPr>
      </p:pic>
    </p:spTree>
    <p:extLst>
      <p:ext uri="{BB962C8B-B14F-4D97-AF65-F5344CB8AC3E}">
        <p14:creationId xmlns:p14="http://schemas.microsoft.com/office/powerpoint/2010/main" val="191054687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9" name="CustomShape 1"/>
          <p:cNvSpPr/>
          <p:nvPr/>
        </p:nvSpPr>
        <p:spPr>
          <a:xfrm>
            <a:off x="6518192" y="6236572"/>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A96365B1-2406-4E4D-8349-2B57754116AB}" type="slidenum">
              <a:rPr lang="it-IT" sz="1400" b="0" strike="noStrike" spc="-1">
                <a:solidFill>
                  <a:srgbClr val="000000"/>
                </a:solidFill>
                <a:latin typeface="Arial"/>
              </a:rPr>
              <a:t>34</a:t>
            </a:fld>
            <a:endParaRPr lang="it-IT" sz="1400" b="0" strike="noStrike" spc="-1">
              <a:latin typeface="Arial"/>
            </a:endParaRPr>
          </a:p>
        </p:txBody>
      </p:sp>
      <p:sp>
        <p:nvSpPr>
          <p:cNvPr id="741" name="CustomShape 3"/>
          <p:cNvSpPr/>
          <p:nvPr/>
        </p:nvSpPr>
        <p:spPr>
          <a:xfrm>
            <a:off x="180360" y="227401"/>
            <a:ext cx="8783280" cy="495715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it-IT" sz="2200" b="1" strike="noStrike" spc="-1" dirty="0">
                <a:solidFill>
                  <a:srgbClr val="000000"/>
                </a:solidFill>
                <a:latin typeface="Berlin Sans FB" pitchFamily="34" charset="0"/>
              </a:rPr>
              <a:t>Infortunio in itinere: </a:t>
            </a:r>
            <a:r>
              <a:rPr lang="it-IT" sz="2200" b="0" strike="noStrike" spc="-1" dirty="0">
                <a:solidFill>
                  <a:srgbClr val="000000"/>
                </a:solidFill>
                <a:latin typeface="Berlin Sans FB" pitchFamily="34" charset="0"/>
              </a:rPr>
              <a:t>evento occorso al lavoratore per la via più breve o più agevole, in tempo normale, </a:t>
            </a:r>
            <a:r>
              <a:rPr lang="it-IT" sz="2200" b="0" u="sng" strike="noStrike" spc="-1" dirty="0">
                <a:solidFill>
                  <a:srgbClr val="000000"/>
                </a:solidFill>
                <a:uFillTx/>
                <a:latin typeface="Berlin Sans FB" pitchFamily="34" charset="0"/>
              </a:rPr>
              <a:t>durante il normale percorso di andata e ritorno dal luogo di abitazione a quello di lavoro</a:t>
            </a:r>
            <a:r>
              <a:rPr lang="it-IT" sz="2200" b="0" strike="noStrike" spc="-1" dirty="0">
                <a:solidFill>
                  <a:srgbClr val="000000"/>
                </a:solidFill>
                <a:latin typeface="Berlin Sans FB" pitchFamily="34" charset="0"/>
              </a:rPr>
              <a:t> (incidente stradale, scivolamento, cadute) nel quale il lavoratore subisce un danno all'integrità psicofisica. </a:t>
            </a:r>
          </a:p>
          <a:p>
            <a:pPr algn="just">
              <a:lnSpc>
                <a:spcPct val="100000"/>
              </a:lnSpc>
            </a:pPr>
            <a:r>
              <a:rPr lang="it-IT" sz="2200" b="0" strike="noStrike" spc="-1" dirty="0">
                <a:solidFill>
                  <a:srgbClr val="FF0000"/>
                </a:solidFill>
                <a:latin typeface="Berlin Sans FB" pitchFamily="34" charset="0"/>
              </a:rPr>
              <a:t>Non rientrano in questa particolare fattispecie di infortunio in itinere le interruzioni e le deviazioni dal normale percorso</a:t>
            </a:r>
            <a:r>
              <a:rPr lang="it-IT" sz="2200" b="0" strike="noStrike" spc="-1" dirty="0">
                <a:solidFill>
                  <a:srgbClr val="000000"/>
                </a:solidFill>
                <a:latin typeface="Berlin Sans FB" pitchFamily="34" charset="0"/>
              </a:rPr>
              <a:t>, a meno che vengano effettuate in attuazione di una direttiva del datore di lavoro o per causa di forza maggiore o per esigenze essenziali e improrogabili o nell’adempimento di obblighi penalmente rilevanti (es: prestare soccorso a vittime di incidente stradale). </a:t>
            </a:r>
          </a:p>
          <a:p>
            <a:pPr algn="just">
              <a:lnSpc>
                <a:spcPct val="100000"/>
              </a:lnSpc>
            </a:pPr>
            <a:r>
              <a:rPr lang="it-IT" sz="2200" b="0" strike="noStrike" spc="-1" dirty="0">
                <a:solidFill>
                  <a:srgbClr val="000000"/>
                </a:solidFill>
                <a:latin typeface="Berlin Sans FB" pitchFamily="34" charset="0"/>
              </a:rPr>
              <a:t>In ogni caso non può essere considerato un infortunio in itinere quando questo è avvenuto </a:t>
            </a:r>
            <a:r>
              <a:rPr lang="it-IT" sz="2200" b="1" strike="noStrike" spc="-1" dirty="0">
                <a:solidFill>
                  <a:srgbClr val="000000"/>
                </a:solidFill>
                <a:latin typeface="Berlin Sans FB" pitchFamily="34" charset="0"/>
              </a:rPr>
              <a:t>all'interno dell'ambiente di lavoro o presso la propria abitazione.</a:t>
            </a:r>
            <a:endParaRPr lang="it-IT" sz="2200" b="1" strike="noStrike" spc="-1" dirty="0">
              <a:latin typeface="Berlin Sans FB" pitchFamily="34" charset="0"/>
            </a:endParaRPr>
          </a:p>
        </p:txBody>
      </p:sp>
      <p:pic>
        <p:nvPicPr>
          <p:cNvPr id="7" name="Immagine 6">
            <a:extLst>
              <a:ext uri="{FF2B5EF4-FFF2-40B4-BE49-F238E27FC236}">
                <a16:creationId xmlns:a16="http://schemas.microsoft.com/office/drawing/2014/main" xmlns="" id="{172F710D-07EE-F583-9A1C-A8B369C9CE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3209" y="4805827"/>
            <a:ext cx="3008089" cy="1906665"/>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413164" y="3835154"/>
            <a:ext cx="6922967" cy="106012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6</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4715" y="443121"/>
            <a:ext cx="3357898" cy="2429388"/>
          </a:xfrm>
          <a:prstGeom prst="rect">
            <a:avLst/>
          </a:prstGeom>
        </p:spPr>
      </p:pic>
    </p:spTree>
    <p:extLst>
      <p:ext uri="{BB962C8B-B14F-4D97-AF65-F5344CB8AC3E}">
        <p14:creationId xmlns:p14="http://schemas.microsoft.com/office/powerpoint/2010/main" val="15312402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544945" y="449622"/>
            <a:ext cx="8086482" cy="1175977"/>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rgbClr val="008000"/>
                </a:solidFill>
                <a:latin typeface="Berlin Sans FB" pitchFamily="34" charset="0"/>
              </a:rPr>
              <a:t>Cosa si intende per malattia professionale ?</a:t>
            </a:r>
          </a:p>
        </p:txBody>
      </p:sp>
      <p:pic>
        <p:nvPicPr>
          <p:cNvPr id="3" name="Immagine 2">
            <a:extLst>
              <a:ext uri="{FF2B5EF4-FFF2-40B4-BE49-F238E27FC236}">
                <a16:creationId xmlns:a16="http://schemas.microsoft.com/office/drawing/2014/main" xmlns="" id="{89119637-FFBB-9F1F-D487-5CFCFA976B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0690" y="2161309"/>
            <a:ext cx="4612999" cy="3895421"/>
          </a:xfrm>
          <a:prstGeom prst="rect">
            <a:avLst/>
          </a:prstGeom>
        </p:spPr>
      </p:pic>
    </p:spTree>
    <p:extLst>
      <p:ext uri="{BB962C8B-B14F-4D97-AF65-F5344CB8AC3E}">
        <p14:creationId xmlns:p14="http://schemas.microsoft.com/office/powerpoint/2010/main" val="359763385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2FC53351-F344-4955-B97F-A9CF984455C2}" type="slidenum">
              <a:rPr lang="it-IT" sz="1400" b="0" strike="noStrike" spc="-1">
                <a:solidFill>
                  <a:srgbClr val="000000"/>
                </a:solidFill>
                <a:latin typeface="Arial"/>
              </a:rPr>
              <a:t>37</a:t>
            </a:fld>
            <a:endParaRPr lang="it-IT" sz="1400" b="0" strike="noStrike" spc="-1">
              <a:latin typeface="Arial"/>
            </a:endParaRPr>
          </a:p>
        </p:txBody>
      </p:sp>
      <p:sp>
        <p:nvSpPr>
          <p:cNvPr id="759" name="CustomShape 3"/>
          <p:cNvSpPr/>
          <p:nvPr/>
        </p:nvSpPr>
        <p:spPr>
          <a:xfrm>
            <a:off x="323280" y="1066850"/>
            <a:ext cx="8497440" cy="33858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400" b="0" strike="noStrike" spc="-1" dirty="0">
                <a:solidFill>
                  <a:srgbClr val="FF0000"/>
                </a:solidFill>
                <a:latin typeface="Berlin Sans FB" pitchFamily="34" charset="0"/>
              </a:rPr>
              <a:t>2) LA MALATTIA PROFESSIONALE:</a:t>
            </a:r>
            <a:endParaRPr lang="it-IT" sz="2400" b="0" strike="noStrike" spc="-1" dirty="0">
              <a:latin typeface="Berlin Sans FB" pitchFamily="34" charset="0"/>
            </a:endParaRPr>
          </a:p>
          <a:p>
            <a:pPr>
              <a:lnSpc>
                <a:spcPct val="100000"/>
              </a:lnSpc>
            </a:pPr>
            <a:r>
              <a:rPr lang="it-IT" sz="2400" b="0" strike="noStrike" spc="-1" dirty="0">
                <a:solidFill>
                  <a:srgbClr val="000000"/>
                </a:solidFill>
                <a:latin typeface="Berlin Sans FB" pitchFamily="34" charset="0"/>
              </a:rPr>
              <a:t>La malattia professionale è uno stato patologico del lavoratore determinato </a:t>
            </a:r>
            <a:r>
              <a:rPr lang="it-IT" sz="2400" b="1" strike="noStrike" spc="-1" dirty="0">
                <a:solidFill>
                  <a:srgbClr val="000000"/>
                </a:solidFill>
                <a:latin typeface="Berlin Sans FB" pitchFamily="34" charset="0"/>
              </a:rPr>
              <a:t>da una causa lenta </a:t>
            </a:r>
            <a:r>
              <a:rPr lang="it-IT" sz="2400" b="0" strike="noStrike" spc="-1" dirty="0">
                <a:solidFill>
                  <a:srgbClr val="000000"/>
                </a:solidFill>
                <a:latin typeface="Berlin Sans FB" pitchFamily="34" charset="0"/>
              </a:rPr>
              <a:t>(spesso subdola) contratta nell’esercizio e a causa di una attività lavorativa morbigena, che può essere causa esclusiva o concorrente.</a:t>
            </a:r>
            <a:endParaRPr lang="it-IT" sz="2400" b="0" strike="noStrike" spc="-1" dirty="0">
              <a:latin typeface="Berlin Sans FB" pitchFamily="34" charset="0"/>
            </a:endParaRPr>
          </a:p>
          <a:p>
            <a:pPr>
              <a:lnSpc>
                <a:spcPct val="100000"/>
              </a:lnSpc>
            </a:pPr>
            <a:endParaRPr lang="it-IT" sz="2400" b="0" strike="noStrike" spc="-1" dirty="0">
              <a:latin typeface="Berlin Sans FB" pitchFamily="34" charset="0"/>
            </a:endParaRPr>
          </a:p>
          <a:p>
            <a:pPr>
              <a:lnSpc>
                <a:spcPct val="100000"/>
              </a:lnSpc>
            </a:pPr>
            <a:r>
              <a:rPr lang="it-IT" sz="2400" b="0" strike="noStrike" spc="-1" dirty="0">
                <a:solidFill>
                  <a:srgbClr val="FF0000"/>
                </a:solidFill>
                <a:latin typeface="Berlin Sans FB" pitchFamily="34" charset="0"/>
              </a:rPr>
              <a:t>3) malattie correlate con il lavoro:</a:t>
            </a:r>
            <a:r>
              <a:rPr lang="it-IT" sz="2400" b="0" strike="noStrike" spc="-1" dirty="0">
                <a:solidFill>
                  <a:srgbClr val="000000"/>
                </a:solidFill>
                <a:latin typeface="Berlin Sans FB" pitchFamily="34" charset="0"/>
              </a:rPr>
              <a:t> patologie che hanno come causa una correlazione diretta con il lavoro svolto e determinano quadri patologici reversibili</a:t>
            </a:r>
            <a:r>
              <a:rPr lang="it-IT" sz="2400" b="0" strike="noStrike" spc="-1" dirty="0">
                <a:solidFill>
                  <a:srgbClr val="FFFFFF"/>
                </a:solidFill>
                <a:latin typeface="Berlin Sans FB" pitchFamily="34" charset="0"/>
              </a:rPr>
              <a:t> o permanenti.</a:t>
            </a:r>
            <a:r>
              <a:rPr lang="it-IT" sz="2400" b="0" strike="noStrike" spc="-1" dirty="0">
                <a:solidFill>
                  <a:srgbClr val="000000"/>
                </a:solidFill>
                <a:latin typeface="Berlin Sans FB" pitchFamily="34" charset="0"/>
              </a:rPr>
              <a:t> </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0"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EA49CBC3-D874-4F08-80A2-5150A6410022}" type="slidenum">
              <a:rPr lang="it-IT" sz="1400" b="0" strike="noStrike" spc="-1">
                <a:solidFill>
                  <a:srgbClr val="000000"/>
                </a:solidFill>
                <a:latin typeface="Arial"/>
              </a:rPr>
              <a:t>38</a:t>
            </a:fld>
            <a:endParaRPr lang="it-IT" sz="1400" b="0" strike="noStrike" spc="-1">
              <a:latin typeface="Arial"/>
            </a:endParaRPr>
          </a:p>
        </p:txBody>
      </p:sp>
      <p:sp>
        <p:nvSpPr>
          <p:cNvPr id="762" name="CustomShape 3"/>
          <p:cNvSpPr/>
          <p:nvPr/>
        </p:nvSpPr>
        <p:spPr>
          <a:xfrm>
            <a:off x="287460" y="389520"/>
            <a:ext cx="856908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800" b="1" strike="noStrike" spc="-1" dirty="0">
                <a:solidFill>
                  <a:srgbClr val="000000"/>
                </a:solidFill>
                <a:latin typeface="Berlin Sans FB" pitchFamily="34" charset="0"/>
              </a:rPr>
              <a:t>Decreto 16 gennaio 1995 n.1</a:t>
            </a:r>
            <a:r>
              <a:rPr lang="it-IT" sz="1800" b="0" strike="noStrike" spc="-1" dirty="0">
                <a:solidFill>
                  <a:srgbClr val="000000"/>
                </a:solidFill>
                <a:latin typeface="Berlin Sans FB" pitchFamily="34" charset="0"/>
              </a:rPr>
              <a:t> </a:t>
            </a:r>
            <a:endParaRPr lang="it-IT" sz="1800" b="0" strike="noStrike" spc="-1" dirty="0">
              <a:latin typeface="Berlin Sans FB" pitchFamily="34" charset="0"/>
            </a:endParaRPr>
          </a:p>
          <a:p>
            <a:pPr>
              <a:lnSpc>
                <a:spcPct val="100000"/>
              </a:lnSpc>
            </a:pPr>
            <a:r>
              <a:rPr lang="it-IT" sz="1800" b="1" strike="noStrike" spc="-1" dirty="0">
                <a:solidFill>
                  <a:srgbClr val="000000"/>
                </a:solidFill>
                <a:latin typeface="Berlin Sans FB" pitchFamily="34" charset="0"/>
              </a:rPr>
              <a:t>Revisione della tabella delle malattie professionali (Allegato A della Legge 11 febbraio 1983, n.15).</a:t>
            </a:r>
            <a:endParaRPr lang="it-IT" sz="1800" b="0" strike="noStrike" spc="-1" dirty="0">
              <a:latin typeface="Berlin Sans FB" pitchFamily="34" charset="0"/>
            </a:endParaRPr>
          </a:p>
        </p:txBody>
      </p:sp>
      <p:sp>
        <p:nvSpPr>
          <p:cNvPr id="763" name="CustomShape 4"/>
          <p:cNvSpPr/>
          <p:nvPr/>
        </p:nvSpPr>
        <p:spPr>
          <a:xfrm>
            <a:off x="369454" y="1534320"/>
            <a:ext cx="8342365" cy="432153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800" b="1" strike="noStrike" spc="-1" dirty="0">
                <a:solidFill>
                  <a:schemeClr val="bg2">
                    <a:lumMod val="50000"/>
                  </a:schemeClr>
                </a:solidFill>
                <a:latin typeface="Berlin Sans FB" pitchFamily="34" charset="0"/>
              </a:rPr>
              <a:t>Malattie provocate da agenti biomeccanici</a:t>
            </a:r>
            <a:endParaRPr lang="it-IT" sz="1800" b="0" strike="noStrike" spc="-1" dirty="0">
              <a:solidFill>
                <a:schemeClr val="bg2">
                  <a:lumMod val="50000"/>
                </a:schemeClr>
              </a:solidFill>
              <a:latin typeface="Berlin Sans FB" pitchFamily="34" charset="0"/>
            </a:endParaRPr>
          </a:p>
          <a:p>
            <a:pPr>
              <a:lnSpc>
                <a:spcPct val="100000"/>
              </a:lnSpc>
            </a:pPr>
            <a:r>
              <a:rPr lang="it-IT" sz="1800" b="0" strike="noStrike" spc="-1" dirty="0">
                <a:solidFill>
                  <a:srgbClr val="000000"/>
                </a:solidFill>
                <a:latin typeface="Berlin Sans FB" pitchFamily="34" charset="0"/>
              </a:rPr>
              <a:t>- Malattie provocate da </a:t>
            </a:r>
            <a:r>
              <a:rPr lang="it-IT" sz="1800" b="0" strike="noStrike" spc="-1" dirty="0" err="1">
                <a:solidFill>
                  <a:srgbClr val="000000"/>
                </a:solidFill>
                <a:latin typeface="Berlin Sans FB" pitchFamily="34" charset="0"/>
              </a:rPr>
              <a:t>superattività</a:t>
            </a:r>
            <a:r>
              <a:rPr lang="it-IT" sz="1800" b="0" strike="noStrike" spc="-1" dirty="0">
                <a:solidFill>
                  <a:srgbClr val="000000"/>
                </a:solidFill>
                <a:latin typeface="Berlin Sans FB" pitchFamily="34" charset="0"/>
              </a:rPr>
              <a:t> delle guaine tendinee, del tessuto </a:t>
            </a:r>
            <a:r>
              <a:rPr lang="it-IT" sz="1800" b="0" strike="noStrike" spc="-1" dirty="0" err="1">
                <a:solidFill>
                  <a:srgbClr val="000000"/>
                </a:solidFill>
                <a:latin typeface="Berlin Sans FB" pitchFamily="34" charset="0"/>
              </a:rPr>
              <a:t>peritendineo</a:t>
            </a:r>
            <a:r>
              <a:rPr lang="it-IT" sz="1800" b="0" strike="noStrike" spc="-1" dirty="0">
                <a:solidFill>
                  <a:srgbClr val="000000"/>
                </a:solidFill>
                <a:latin typeface="Berlin Sans FB" pitchFamily="34" charset="0"/>
              </a:rPr>
              <a:t> e delle inserzioni muscolari e </a:t>
            </a:r>
            <a:r>
              <a:rPr lang="it-IT" sz="1800" b="0" strike="noStrike" spc="-1" dirty="0" smtClean="0">
                <a:solidFill>
                  <a:srgbClr val="000000"/>
                </a:solidFill>
                <a:latin typeface="Berlin Sans FB" pitchFamily="34" charset="0"/>
              </a:rPr>
              <a:t>tendinee</a:t>
            </a:r>
            <a:endParaRPr lang="it-IT" sz="1800" b="0" strike="noStrike" spc="-1" dirty="0">
              <a:latin typeface="Berlin Sans FB" pitchFamily="34" charset="0"/>
            </a:endParaRPr>
          </a:p>
          <a:p>
            <a:pPr>
              <a:lnSpc>
                <a:spcPct val="100000"/>
              </a:lnSpc>
            </a:pPr>
            <a:r>
              <a:rPr lang="it-IT" sz="1800" b="0" strike="noStrike" spc="-1" dirty="0">
                <a:solidFill>
                  <a:srgbClr val="000000"/>
                </a:solidFill>
                <a:latin typeface="Berlin Sans FB" pitchFamily="34" charset="0"/>
              </a:rPr>
              <a:t>- Malattie delle borse periarticolari dovute a </a:t>
            </a:r>
            <a:r>
              <a:rPr lang="it-IT" sz="1800" b="0" strike="noStrike" spc="-1" dirty="0" smtClean="0">
                <a:solidFill>
                  <a:srgbClr val="000000"/>
                </a:solidFill>
                <a:latin typeface="Berlin Sans FB" pitchFamily="34" charset="0"/>
              </a:rPr>
              <a:t>compressione</a:t>
            </a:r>
            <a:endParaRPr lang="it-IT" sz="1800" b="0" strike="noStrike" spc="-1" dirty="0">
              <a:latin typeface="Berlin Sans FB" pitchFamily="34" charset="0"/>
            </a:endParaRPr>
          </a:p>
          <a:p>
            <a:pPr>
              <a:lnSpc>
                <a:spcPct val="100000"/>
              </a:lnSpc>
            </a:pPr>
            <a:r>
              <a:rPr lang="it-IT" sz="1800" b="0" strike="noStrike" spc="-1" dirty="0">
                <a:solidFill>
                  <a:srgbClr val="000000"/>
                </a:solidFill>
                <a:latin typeface="Berlin Sans FB" pitchFamily="34" charset="0"/>
              </a:rPr>
              <a:t>- </a:t>
            </a:r>
            <a:r>
              <a:rPr lang="it-IT" sz="1800" b="0" strike="noStrike" spc="-1" dirty="0" err="1">
                <a:solidFill>
                  <a:srgbClr val="000000"/>
                </a:solidFill>
                <a:latin typeface="Berlin Sans FB" pitchFamily="34" charset="0"/>
              </a:rPr>
              <a:t>Meniscopatie</a:t>
            </a:r>
            <a:r>
              <a:rPr lang="it-IT" sz="1800" b="0" strike="noStrike" spc="-1" dirty="0">
                <a:solidFill>
                  <a:srgbClr val="000000"/>
                </a:solidFill>
                <a:latin typeface="Berlin Sans FB" pitchFamily="34" charset="0"/>
              </a:rPr>
              <a:t> provocate da lavori prolungati effettuati in posizioni inginocchiata o </a:t>
            </a:r>
            <a:r>
              <a:rPr lang="it-IT" sz="1800" b="0" strike="noStrike" spc="-1" dirty="0" smtClean="0">
                <a:solidFill>
                  <a:srgbClr val="000000"/>
                </a:solidFill>
                <a:latin typeface="Berlin Sans FB" pitchFamily="34" charset="0"/>
              </a:rPr>
              <a:t>accovacciata</a:t>
            </a:r>
            <a:endParaRPr lang="it-IT" sz="1800" b="0" strike="noStrike" spc="-1" dirty="0">
              <a:latin typeface="Berlin Sans FB" pitchFamily="34" charset="0"/>
            </a:endParaRPr>
          </a:p>
          <a:p>
            <a:pPr>
              <a:lnSpc>
                <a:spcPct val="100000"/>
              </a:lnSpc>
            </a:pPr>
            <a:r>
              <a:rPr lang="it-IT" sz="1800" strike="noStrike" spc="-1" dirty="0" smtClean="0">
                <a:solidFill>
                  <a:srgbClr val="000000"/>
                </a:solidFill>
                <a:latin typeface="Berlin Sans FB" pitchFamily="34" charset="0"/>
              </a:rPr>
              <a:t>- Neuropatie da compressione</a:t>
            </a:r>
          </a:p>
          <a:p>
            <a:pPr marL="285750" indent="-285750">
              <a:lnSpc>
                <a:spcPct val="100000"/>
              </a:lnSpc>
              <a:buFontTx/>
              <a:buChar char="-"/>
            </a:pPr>
            <a:endParaRPr lang="it-IT" sz="1800" strike="noStrike" spc="-1" dirty="0" smtClean="0">
              <a:latin typeface="Berlin Sans FB" pitchFamily="34" charset="0"/>
            </a:endParaRPr>
          </a:p>
          <a:p>
            <a:pPr>
              <a:lnSpc>
                <a:spcPct val="100000"/>
              </a:lnSpc>
            </a:pPr>
            <a:r>
              <a:rPr lang="it-IT" sz="1800" b="0" strike="noStrike" spc="-1" dirty="0" smtClean="0">
                <a:solidFill>
                  <a:srgbClr val="000000"/>
                </a:solidFill>
                <a:latin typeface="Berlin Sans FB" pitchFamily="34" charset="0"/>
              </a:rPr>
              <a:t>Per tutte le malattie sopraelencate la valutazione della perdita della capacità lavorativa va riferita alla condizione stabilizzata dopo idoneo trattamento terapeutico e riabilitativo.</a:t>
            </a:r>
            <a:endParaRPr lang="it-IT" sz="1800" b="0" strike="noStrike" spc="-1" dirty="0" smtClean="0">
              <a:latin typeface="Berlin Sans FB" pitchFamily="34" charset="0"/>
            </a:endParaRPr>
          </a:p>
          <a:p>
            <a:pPr>
              <a:lnSpc>
                <a:spcPct val="100000"/>
              </a:lnSpc>
            </a:pPr>
            <a:r>
              <a:rPr lang="it-IT" sz="1800" b="1" strike="noStrike" spc="-1" dirty="0" smtClean="0">
                <a:solidFill>
                  <a:srgbClr val="000000"/>
                </a:solidFill>
                <a:latin typeface="Berlin Sans FB" pitchFamily="34" charset="0"/>
              </a:rPr>
              <a:t>Lavorazioni</a:t>
            </a:r>
            <a:r>
              <a:rPr lang="it-IT" sz="1800" b="1" strike="noStrike" spc="-1" dirty="0">
                <a:solidFill>
                  <a:srgbClr val="000000"/>
                </a:solidFill>
                <a:latin typeface="Berlin Sans FB" pitchFamily="34" charset="0"/>
              </a:rPr>
              <a:t>:</a:t>
            </a:r>
            <a:r>
              <a:rPr lang="it-IT" sz="1800" b="0" strike="noStrike" spc="-1" dirty="0">
                <a:solidFill>
                  <a:srgbClr val="000000"/>
                </a:solidFill>
                <a:latin typeface="Berlin Sans FB" pitchFamily="34" charset="0"/>
              </a:rPr>
              <a:t> tutte le lavorazioni che espongono a sforzi prolungati e ripetuti nel tempo o a posture incongrue (capaci di dar luogo ad un abnorme sovraccarico localizzato) ad un livello tale da far assumere agli stessi un ruolo causale rilevante).</a:t>
            </a:r>
            <a:endParaRPr lang="it-IT" sz="1800" b="0" strike="noStrike" spc="-1" dirty="0">
              <a:latin typeface="Berlin Sans FB" pitchFamily="34" charset="0"/>
            </a:endParaRPr>
          </a:p>
          <a:p>
            <a:pPr>
              <a:lnSpc>
                <a:spcPct val="100000"/>
              </a:lnSpc>
            </a:pPr>
            <a:endParaRPr lang="it-IT" sz="1800" b="0" strike="noStrike" spc="-1" dirty="0">
              <a:latin typeface="Berlin Sans FB" pitchFamily="34" charset="0"/>
            </a:endParaRPr>
          </a:p>
          <a:p>
            <a:pPr>
              <a:lnSpc>
                <a:spcPct val="100000"/>
              </a:lnSpc>
            </a:pPr>
            <a:r>
              <a:rPr lang="it-IT" sz="1800" b="1" strike="noStrike" spc="-1" dirty="0">
                <a:solidFill>
                  <a:srgbClr val="000000"/>
                </a:solidFill>
                <a:latin typeface="Berlin Sans FB" pitchFamily="34" charset="0"/>
              </a:rPr>
              <a:t>Periodo massimo di </a:t>
            </a:r>
            <a:r>
              <a:rPr lang="it-IT" sz="1800" b="1" strike="noStrike" spc="-1" dirty="0" err="1">
                <a:solidFill>
                  <a:srgbClr val="000000"/>
                </a:solidFill>
                <a:latin typeface="Berlin Sans FB" pitchFamily="34" charset="0"/>
              </a:rPr>
              <a:t>indennizzabilità</a:t>
            </a:r>
            <a:r>
              <a:rPr lang="it-IT" sz="1800" b="1" strike="noStrike" spc="-1" dirty="0">
                <a:solidFill>
                  <a:srgbClr val="000000"/>
                </a:solidFill>
                <a:latin typeface="Berlin Sans FB" pitchFamily="34" charset="0"/>
              </a:rPr>
              <a:t>: 3 </a:t>
            </a:r>
            <a:r>
              <a:rPr lang="it-IT" sz="1800" b="1" strike="noStrike" spc="-1" dirty="0" smtClean="0">
                <a:solidFill>
                  <a:srgbClr val="000000"/>
                </a:solidFill>
                <a:latin typeface="Berlin Sans FB" pitchFamily="34" charset="0"/>
              </a:rPr>
              <a:t>anni</a:t>
            </a:r>
            <a:endParaRPr lang="it-IT" sz="18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4"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CE036746-A597-4B50-982A-B3BFE7D4A323}" type="slidenum">
              <a:rPr lang="it-IT" sz="1400" b="0" strike="noStrike" spc="-1">
                <a:solidFill>
                  <a:srgbClr val="000000"/>
                </a:solidFill>
                <a:latin typeface="Arial"/>
              </a:rPr>
              <a:t>39</a:t>
            </a:fld>
            <a:endParaRPr lang="it-IT" sz="1400" b="0" strike="noStrike" spc="-1">
              <a:latin typeface="Arial"/>
            </a:endParaRPr>
          </a:p>
        </p:txBody>
      </p:sp>
      <p:sp>
        <p:nvSpPr>
          <p:cNvPr id="767" name="CustomShape 4"/>
          <p:cNvSpPr/>
          <p:nvPr/>
        </p:nvSpPr>
        <p:spPr>
          <a:xfrm>
            <a:off x="262080" y="1160315"/>
            <a:ext cx="8424360" cy="39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800" b="1" strike="noStrike" spc="-1" dirty="0">
                <a:solidFill>
                  <a:srgbClr val="000000"/>
                </a:solidFill>
                <a:latin typeface="Berlin Sans FB" pitchFamily="34" charset="0"/>
              </a:rPr>
              <a:t>Malattie da agenti biologici</a:t>
            </a:r>
            <a:endParaRPr lang="it-IT" sz="1800" b="0" strike="noStrike" spc="-1" dirty="0">
              <a:latin typeface="Berlin Sans FB" pitchFamily="34" charset="0"/>
            </a:endParaRPr>
          </a:p>
          <a:p>
            <a:pPr>
              <a:lnSpc>
                <a:spcPct val="100000"/>
              </a:lnSpc>
            </a:pPr>
            <a:r>
              <a:rPr lang="it-IT" sz="1800" b="0" strike="noStrike" spc="-1" dirty="0">
                <a:solidFill>
                  <a:srgbClr val="000000"/>
                </a:solidFill>
                <a:latin typeface="Berlin Sans FB" pitchFamily="34" charset="0"/>
              </a:rPr>
              <a:t>- Tubercolosi ed epatite virale B e C</a:t>
            </a:r>
            <a:endParaRPr lang="it-IT" sz="1800" b="0" strike="noStrike" spc="-1" dirty="0">
              <a:latin typeface="Berlin Sans FB" pitchFamily="34" charset="0"/>
            </a:endParaRPr>
          </a:p>
          <a:p>
            <a:pPr>
              <a:lnSpc>
                <a:spcPct val="100000"/>
              </a:lnSpc>
            </a:pPr>
            <a:endParaRPr lang="it-IT" sz="1800" b="0" strike="noStrike" spc="-1" dirty="0">
              <a:latin typeface="Berlin Sans FB" pitchFamily="34" charset="0"/>
            </a:endParaRPr>
          </a:p>
          <a:p>
            <a:pPr>
              <a:lnSpc>
                <a:spcPct val="100000"/>
              </a:lnSpc>
            </a:pPr>
            <a:r>
              <a:rPr lang="it-IT" sz="1800" b="0" strike="noStrike" spc="-1" dirty="0">
                <a:solidFill>
                  <a:srgbClr val="000000"/>
                </a:solidFill>
                <a:latin typeface="Berlin Sans FB" pitchFamily="34" charset="0"/>
              </a:rPr>
              <a:t>Lavorazioni: Servizi di assistenza sanitaria.</a:t>
            </a:r>
            <a:endParaRPr lang="it-IT" sz="1800" b="0" strike="noStrike" spc="-1" dirty="0">
              <a:latin typeface="Berlin Sans FB" pitchFamily="34" charset="0"/>
            </a:endParaRPr>
          </a:p>
          <a:p>
            <a:pPr>
              <a:lnSpc>
                <a:spcPct val="100000"/>
              </a:lnSpc>
            </a:pPr>
            <a:endParaRPr lang="it-IT" sz="1800" b="0" strike="noStrike" spc="-1" dirty="0">
              <a:latin typeface="Berlin Sans FB" pitchFamily="34" charset="0"/>
            </a:endParaRPr>
          </a:p>
          <a:p>
            <a:pPr>
              <a:lnSpc>
                <a:spcPct val="100000"/>
              </a:lnSpc>
            </a:pPr>
            <a:r>
              <a:rPr lang="it-IT" sz="1800" b="0" strike="noStrike" spc="-1" dirty="0">
                <a:solidFill>
                  <a:srgbClr val="000000"/>
                </a:solidFill>
                <a:latin typeface="Berlin Sans FB" pitchFamily="34" charset="0"/>
              </a:rPr>
              <a:t>- Malattie infettive o parassitarie trasmesse all'uomo da animali o da resti di animali.</a:t>
            </a:r>
            <a:endParaRPr lang="it-IT" sz="1800" b="0" strike="noStrike" spc="-1" dirty="0">
              <a:latin typeface="Berlin Sans FB" pitchFamily="34" charset="0"/>
            </a:endParaRPr>
          </a:p>
          <a:p>
            <a:pPr>
              <a:lnSpc>
                <a:spcPct val="100000"/>
              </a:lnSpc>
            </a:pPr>
            <a:r>
              <a:rPr lang="it-IT" sz="1800" b="0" strike="noStrike" spc="-1" dirty="0">
                <a:solidFill>
                  <a:srgbClr val="000000"/>
                </a:solidFill>
                <a:latin typeface="Berlin Sans FB" pitchFamily="34" charset="0"/>
              </a:rPr>
              <a:t>Per tutte le malattie sopraelencate la valutazione della perdita della capacità lavorativa va riferita alla condizione stabilizzata dopo idoneo trattamento terapeutico e riabilitativo.</a:t>
            </a:r>
            <a:endParaRPr lang="it-IT" sz="1800" b="0" strike="noStrike" spc="-1" dirty="0">
              <a:latin typeface="Berlin Sans FB" pitchFamily="34" charset="0"/>
            </a:endParaRPr>
          </a:p>
          <a:p>
            <a:pPr>
              <a:lnSpc>
                <a:spcPct val="100000"/>
              </a:lnSpc>
            </a:pPr>
            <a:r>
              <a:rPr lang="it-IT" sz="1800" b="0" strike="noStrike" spc="-1" dirty="0">
                <a:solidFill>
                  <a:srgbClr val="000000"/>
                </a:solidFill>
                <a:latin typeface="Berlin Sans FB" pitchFamily="34" charset="0"/>
              </a:rPr>
              <a:t>Lavorazioni: Allevamento, macellazione o trasformazione di animali o di resti degli stessi e servizi veterinari.</a:t>
            </a:r>
            <a:endParaRPr lang="it-IT" sz="1800" b="0" strike="noStrike" spc="-1" dirty="0">
              <a:latin typeface="Berlin Sans FB" pitchFamily="34" charset="0"/>
            </a:endParaRPr>
          </a:p>
          <a:p>
            <a:pPr>
              <a:lnSpc>
                <a:spcPct val="100000"/>
              </a:lnSpc>
            </a:pPr>
            <a:endParaRPr lang="it-IT" sz="1800" b="0" strike="noStrike" spc="-1" dirty="0">
              <a:latin typeface="Berlin Sans FB" pitchFamily="34" charset="0"/>
            </a:endParaRPr>
          </a:p>
          <a:p>
            <a:pPr>
              <a:lnSpc>
                <a:spcPct val="100000"/>
              </a:lnSpc>
            </a:pPr>
            <a:r>
              <a:rPr lang="it-IT" sz="1800" b="1" strike="noStrike" spc="-1" dirty="0">
                <a:solidFill>
                  <a:srgbClr val="000000"/>
                </a:solidFill>
                <a:latin typeface="Berlin Sans FB" pitchFamily="34" charset="0"/>
              </a:rPr>
              <a:t>Periodo massimo di </a:t>
            </a:r>
            <a:r>
              <a:rPr lang="it-IT" sz="1800" b="1" strike="noStrike" spc="-1" dirty="0" err="1">
                <a:solidFill>
                  <a:srgbClr val="000000"/>
                </a:solidFill>
                <a:latin typeface="Berlin Sans FB" pitchFamily="34" charset="0"/>
              </a:rPr>
              <a:t>indennizzabilità</a:t>
            </a:r>
            <a:r>
              <a:rPr lang="it-IT" sz="1800" b="1" strike="noStrike" spc="-1" dirty="0">
                <a:solidFill>
                  <a:srgbClr val="000000"/>
                </a:solidFill>
                <a:latin typeface="Berlin Sans FB" pitchFamily="34" charset="0"/>
              </a:rPr>
              <a:t>: 1 anno.</a:t>
            </a:r>
            <a:endParaRPr lang="it-IT" sz="18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704063" y="4038354"/>
            <a:ext cx="5629341" cy="1106302"/>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1</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6472" y="655558"/>
            <a:ext cx="3057235" cy="2211863"/>
          </a:xfrm>
          <a:prstGeom prst="rect">
            <a:avLst/>
          </a:prstGeom>
        </p:spPr>
      </p:pic>
    </p:spTree>
    <p:extLst>
      <p:ext uri="{BB962C8B-B14F-4D97-AF65-F5344CB8AC3E}">
        <p14:creationId xmlns:p14="http://schemas.microsoft.com/office/powerpoint/2010/main" val="25076400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634836" y="3835154"/>
            <a:ext cx="6461149" cy="1078592"/>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7</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9582" y="627849"/>
            <a:ext cx="3166400" cy="2290842"/>
          </a:xfrm>
          <a:prstGeom prst="rect">
            <a:avLst/>
          </a:prstGeom>
        </p:spPr>
      </p:pic>
    </p:spTree>
    <p:extLst>
      <p:ext uri="{BB962C8B-B14F-4D97-AF65-F5344CB8AC3E}">
        <p14:creationId xmlns:p14="http://schemas.microsoft.com/office/powerpoint/2010/main" val="255990951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885863" y="575970"/>
            <a:ext cx="7693622" cy="1757869"/>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a:solidFill>
                  <a:srgbClr val="008000"/>
                </a:solidFill>
                <a:latin typeface="Berlin Sans FB" pitchFamily="34" charset="0"/>
              </a:rPr>
              <a:t>Quanti sono annualmente </a:t>
            </a:r>
          </a:p>
          <a:p>
            <a:pPr algn="ctr">
              <a:lnSpc>
                <a:spcPct val="100000"/>
              </a:lnSpc>
            </a:pPr>
            <a:r>
              <a:rPr lang="it-IT" sz="2400" spc="-123" dirty="0" smtClean="0">
                <a:solidFill>
                  <a:srgbClr val="008000"/>
                </a:solidFill>
                <a:latin typeface="Berlin Sans FB" pitchFamily="34" charset="0"/>
              </a:rPr>
              <a:t>nel mondo i </a:t>
            </a:r>
            <a:r>
              <a:rPr lang="it-IT" sz="2400" spc="-123" dirty="0">
                <a:solidFill>
                  <a:srgbClr val="008000"/>
                </a:solidFill>
                <a:latin typeface="Berlin Sans FB" pitchFamily="34" charset="0"/>
              </a:rPr>
              <a:t>morti sul lavoro</a:t>
            </a:r>
          </a:p>
          <a:p>
            <a:pPr algn="ctr">
              <a:lnSpc>
                <a:spcPct val="100000"/>
              </a:lnSpc>
            </a:pPr>
            <a:r>
              <a:rPr lang="it-IT" sz="2400" spc="-123" dirty="0">
                <a:solidFill>
                  <a:srgbClr val="008000"/>
                </a:solidFill>
                <a:latin typeface="Berlin Sans FB" pitchFamily="34" charset="0"/>
              </a:rPr>
              <a:t>a causa degli infortuni e </a:t>
            </a:r>
          </a:p>
          <a:p>
            <a:pPr algn="ctr">
              <a:lnSpc>
                <a:spcPct val="100000"/>
              </a:lnSpc>
            </a:pPr>
            <a:r>
              <a:rPr lang="it-IT" sz="2400" spc="-123" dirty="0">
                <a:solidFill>
                  <a:srgbClr val="008000"/>
                </a:solidFill>
                <a:latin typeface="Berlin Sans FB" pitchFamily="34" charset="0"/>
              </a:rPr>
              <a:t>delle malattie professionali?</a:t>
            </a:r>
          </a:p>
        </p:txBody>
      </p:sp>
      <p:pic>
        <p:nvPicPr>
          <p:cNvPr id="4" name="Immagine 3">
            <a:extLst>
              <a:ext uri="{FF2B5EF4-FFF2-40B4-BE49-F238E27FC236}">
                <a16:creationId xmlns:a16="http://schemas.microsoft.com/office/drawing/2014/main" xmlns="" id="{06B182AA-A665-C69D-D097-C1051E76A4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467" y="2858610"/>
            <a:ext cx="5836414" cy="3335094"/>
          </a:xfrm>
          <a:prstGeom prst="rect">
            <a:avLst/>
          </a:prstGeom>
        </p:spPr>
      </p:pic>
    </p:spTree>
    <p:extLst>
      <p:ext uri="{BB962C8B-B14F-4D97-AF65-F5344CB8AC3E}">
        <p14:creationId xmlns:p14="http://schemas.microsoft.com/office/powerpoint/2010/main" val="152258613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68" name="Picture 1"/>
          <p:cNvPicPr/>
          <p:nvPr/>
        </p:nvPicPr>
        <p:blipFill>
          <a:blip r:embed="rId3"/>
          <a:stretch/>
        </p:blipFill>
        <p:spPr>
          <a:xfrm>
            <a:off x="5221080" y="789451"/>
            <a:ext cx="3922920" cy="3821909"/>
          </a:xfrm>
          <a:prstGeom prst="rect">
            <a:avLst/>
          </a:prstGeom>
          <a:ln>
            <a:noFill/>
          </a:ln>
        </p:spPr>
      </p:pic>
      <p:sp>
        <p:nvSpPr>
          <p:cNvPr id="769" name="CustomShape 1"/>
          <p:cNvSpPr/>
          <p:nvPr/>
        </p:nvSpPr>
        <p:spPr>
          <a:xfrm>
            <a:off x="453309" y="1991735"/>
            <a:ext cx="4897080" cy="2043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3200" b="0" strike="noStrike" spc="-1" dirty="0">
                <a:solidFill>
                  <a:srgbClr val="FF0000"/>
                </a:solidFill>
                <a:latin typeface="Berlin Sans FB" pitchFamily="34" charset="0"/>
              </a:rPr>
              <a:t>2 milione e 300 mila decessi legati al lavoro (3.300 morti al giorno)</a:t>
            </a:r>
            <a:endParaRPr lang="it-IT" sz="3200" b="0" strike="noStrike" spc="-1" dirty="0">
              <a:latin typeface="Berlin Sans FB" pitchFamily="34" charset="0"/>
            </a:endParaRPr>
          </a:p>
          <a:p>
            <a:pPr>
              <a:lnSpc>
                <a:spcPct val="100000"/>
              </a:lnSpc>
            </a:pPr>
            <a:endParaRPr lang="it-IT" sz="3200" b="0" strike="noStrike" spc="-1" dirty="0">
              <a:latin typeface="Arial"/>
            </a:endParaRPr>
          </a:p>
        </p:txBody>
      </p:sp>
      <p:sp>
        <p:nvSpPr>
          <p:cNvPr id="770" name="CustomShape 2"/>
          <p:cNvSpPr/>
          <p:nvPr/>
        </p:nvSpPr>
        <p:spPr>
          <a:xfrm>
            <a:off x="665018" y="4611360"/>
            <a:ext cx="8021422" cy="1096713"/>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800" b="0" strike="noStrike" spc="-1" dirty="0">
                <a:solidFill>
                  <a:srgbClr val="000000"/>
                </a:solidFill>
                <a:latin typeface="Berlin Sans FB" pitchFamily="34" charset="0"/>
              </a:rPr>
              <a:t>una ecatombe che supera il numero di decessi per </a:t>
            </a:r>
            <a:r>
              <a:rPr lang="it-IT" sz="2800" b="1" strike="noStrike" spc="-1" dirty="0">
                <a:solidFill>
                  <a:srgbClr val="000000"/>
                </a:solidFill>
                <a:latin typeface="Berlin Sans FB" pitchFamily="34" charset="0"/>
              </a:rPr>
              <a:t>incidente stradale 2.250.000</a:t>
            </a:r>
            <a:endParaRPr lang="it-IT" sz="2800" b="0" strike="noStrike" spc="-1" dirty="0">
              <a:latin typeface="Berlin Sans FB" pitchFamily="34" charset="0"/>
            </a:endParaRPr>
          </a:p>
          <a:p>
            <a:pPr>
              <a:lnSpc>
                <a:spcPct val="100000"/>
              </a:lnSpc>
            </a:pPr>
            <a:r>
              <a:rPr lang="it-IT" sz="2800" b="1" strike="noStrike" spc="-1" dirty="0">
                <a:solidFill>
                  <a:srgbClr val="000000"/>
                </a:solidFill>
                <a:latin typeface="Berlin Sans FB" pitchFamily="34" charset="0"/>
              </a:rPr>
              <a:t>decessi per le guerre 502.000</a:t>
            </a:r>
            <a:endParaRPr lang="it-IT" sz="2800" b="0" strike="noStrike" spc="-1" dirty="0">
              <a:latin typeface="Berlin Sans FB" pitchFamily="34" charset="0"/>
            </a:endParaRPr>
          </a:p>
        </p:txBody>
      </p:sp>
      <p:sp>
        <p:nvSpPr>
          <p:cNvPr id="771" name="CustomShape 3"/>
          <p:cNvSpPr/>
          <p:nvPr/>
        </p:nvSpPr>
        <p:spPr>
          <a:xfrm>
            <a:off x="250920" y="184036"/>
            <a:ext cx="6667022" cy="576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400" b="1" strike="noStrike" spc="-1" dirty="0">
                <a:solidFill>
                  <a:srgbClr val="000000"/>
                </a:solidFill>
                <a:latin typeface="Berlin Sans FB" pitchFamily="34" charset="0"/>
              </a:rPr>
              <a:t>Morti sul lavoro nel mondo</a:t>
            </a:r>
            <a:endParaRPr lang="it-IT" sz="2400" b="0" strike="noStrike" spc="-1" dirty="0">
              <a:latin typeface="Berlin Sans FB" pitchFamily="34" charset="0"/>
            </a:endParaRPr>
          </a:p>
        </p:txBody>
      </p:sp>
      <p:sp>
        <p:nvSpPr>
          <p:cNvPr id="772" name="CustomShape 4"/>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20708141-1CE1-42EA-8F8A-1938DBC561F8}" type="slidenum">
              <a:rPr lang="it-IT" sz="1400" b="0" strike="noStrike" spc="-1">
                <a:solidFill>
                  <a:srgbClr val="000000"/>
                </a:solidFill>
                <a:latin typeface="Arial"/>
              </a:rPr>
              <a:t>42</a:t>
            </a:fld>
            <a:endParaRPr lang="it-IT" sz="14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76" name="Picture 1"/>
          <p:cNvPicPr/>
          <p:nvPr/>
        </p:nvPicPr>
        <p:blipFill>
          <a:blip r:embed="rId3"/>
          <a:stretch/>
        </p:blipFill>
        <p:spPr>
          <a:xfrm>
            <a:off x="4884880" y="1101857"/>
            <a:ext cx="3801560" cy="4561655"/>
          </a:xfrm>
          <a:prstGeom prst="rect">
            <a:avLst/>
          </a:prstGeom>
          <a:ln>
            <a:noFill/>
          </a:ln>
        </p:spPr>
      </p:pic>
      <p:sp>
        <p:nvSpPr>
          <p:cNvPr id="777" name="CustomShape 1"/>
          <p:cNvSpPr/>
          <p:nvPr/>
        </p:nvSpPr>
        <p:spPr>
          <a:xfrm>
            <a:off x="395280" y="2174898"/>
            <a:ext cx="4392360" cy="2932811"/>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3200" b="0" strike="noStrike" spc="-1" dirty="0">
                <a:latin typeface="Berlin Sans FB" pitchFamily="34" charset="0"/>
              </a:rPr>
              <a:t>1.104 eventi mortali </a:t>
            </a:r>
          </a:p>
          <a:p>
            <a:pPr>
              <a:lnSpc>
                <a:spcPct val="100000"/>
              </a:lnSpc>
            </a:pPr>
            <a:r>
              <a:rPr lang="it-IT" sz="3200" b="0" strike="noStrike" spc="-1" dirty="0">
                <a:latin typeface="Berlin Sans FB" pitchFamily="34" charset="0"/>
              </a:rPr>
              <a:t>618 accertati come infortuni mortali </a:t>
            </a:r>
          </a:p>
          <a:p>
            <a:pPr>
              <a:lnSpc>
                <a:spcPct val="100000"/>
              </a:lnSpc>
            </a:pPr>
            <a:endParaRPr lang="it-IT" sz="3200" b="0" strike="noStrike" spc="-1" dirty="0">
              <a:latin typeface="Berlin Sans FB" pitchFamily="34" charset="0"/>
            </a:endParaRPr>
          </a:p>
          <a:p>
            <a:pPr>
              <a:lnSpc>
                <a:spcPct val="100000"/>
              </a:lnSpc>
            </a:pPr>
            <a:r>
              <a:rPr lang="it-IT" sz="3200" b="0" strike="noStrike" spc="-1" dirty="0">
                <a:latin typeface="Berlin Sans FB" pitchFamily="34" charset="0"/>
              </a:rPr>
              <a:t>332 (54% fuori azienda) </a:t>
            </a:r>
          </a:p>
        </p:txBody>
      </p:sp>
      <p:sp>
        <p:nvSpPr>
          <p:cNvPr id="778" name="CustomShape 2"/>
          <p:cNvSpPr/>
          <p:nvPr/>
        </p:nvSpPr>
        <p:spPr>
          <a:xfrm>
            <a:off x="900000" y="189000"/>
            <a:ext cx="7698960" cy="576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400" b="1" strike="noStrike" spc="-1" dirty="0">
                <a:solidFill>
                  <a:srgbClr val="000000"/>
                </a:solidFill>
                <a:latin typeface="Berlin Sans FB" pitchFamily="34" charset="0"/>
              </a:rPr>
              <a:t>Morti sul lavoro in Italia 2016</a:t>
            </a:r>
            <a:endParaRPr lang="it-IT" sz="2400" b="0" strike="noStrike" spc="-1" dirty="0">
              <a:latin typeface="Berlin Sans FB" pitchFamily="34" charset="0"/>
            </a:endParaRPr>
          </a:p>
        </p:txBody>
      </p:sp>
      <p:sp>
        <p:nvSpPr>
          <p:cNvPr id="779" name="CustomShape 3"/>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FAAD3D71-8E42-418E-8554-D88E84C25B88}" type="slidenum">
              <a:rPr lang="it-IT" sz="1400" b="0" strike="noStrike" spc="-1">
                <a:solidFill>
                  <a:srgbClr val="000000"/>
                </a:solidFill>
                <a:latin typeface="Arial"/>
              </a:rPr>
              <a:t>43</a:t>
            </a:fld>
            <a:endParaRPr lang="it-IT" sz="1400" b="0" strike="noStrike" spc="-1">
              <a:latin typeface="Arial"/>
            </a:endParaRPr>
          </a:p>
        </p:txBody>
      </p:sp>
      <p:sp>
        <p:nvSpPr>
          <p:cNvPr id="780" name="CustomShape 4"/>
          <p:cNvSpPr/>
          <p:nvPr/>
        </p:nvSpPr>
        <p:spPr>
          <a:xfrm>
            <a:off x="539640" y="981000"/>
            <a:ext cx="3887280" cy="366480"/>
          </a:xfrm>
          <a:prstGeom prst="rect">
            <a:avLst/>
          </a:prstGeom>
          <a:noFill/>
          <a:ln>
            <a:noFill/>
          </a:ln>
        </p:spPr>
        <p:style>
          <a:lnRef idx="0">
            <a:scrgbClr r="0" g="0" b="0"/>
          </a:lnRef>
          <a:fillRef idx="0">
            <a:scrgbClr r="0" g="0" b="0"/>
          </a:fillRef>
          <a:effectRef idx="0">
            <a:scrgbClr r="0" g="0" b="0"/>
          </a:effectRef>
          <a:fontRef idx="minor"/>
        </p:style>
      </p:sp>
      <p:sp>
        <p:nvSpPr>
          <p:cNvPr id="781" name="CustomShape 5"/>
          <p:cNvSpPr/>
          <p:nvPr/>
        </p:nvSpPr>
        <p:spPr>
          <a:xfrm>
            <a:off x="468360" y="1125360"/>
            <a:ext cx="194292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b="1" strike="noStrike" spc="-1" dirty="0">
                <a:solidFill>
                  <a:srgbClr val="00B0F0"/>
                </a:solidFill>
                <a:latin typeface="Berlin Sans FB" pitchFamily="34" charset="0"/>
              </a:rPr>
              <a:t>INFORTUNI</a:t>
            </a:r>
            <a:endParaRPr lang="it-IT" sz="2400" b="0" strike="noStrike" spc="-1" dirty="0">
              <a:solidFill>
                <a:srgbClr val="00B0F0"/>
              </a:solidFill>
              <a:latin typeface="Berlin Sans FB" pitchFamily="34" charset="0"/>
            </a:endParaRPr>
          </a:p>
        </p:txBody>
      </p:sp>
      <p:sp>
        <p:nvSpPr>
          <p:cNvPr id="782" name="CustomShape 6"/>
          <p:cNvSpPr/>
          <p:nvPr/>
        </p:nvSpPr>
        <p:spPr>
          <a:xfrm>
            <a:off x="4500720" y="6093000"/>
            <a:ext cx="331272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b="0" strike="noStrike" spc="-1" dirty="0">
                <a:solidFill>
                  <a:srgbClr val="00B0F0"/>
                </a:solidFill>
                <a:latin typeface="Berlin Sans FB" pitchFamily="34" charset="0"/>
              </a:rPr>
              <a:t>- 25% rispetto al 2012</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3"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2E119FA4-2C2E-4372-9DE0-EC4E1E80A6D3}" type="slidenum">
              <a:rPr lang="it-IT" sz="1400" b="0" strike="noStrike" spc="-1">
                <a:solidFill>
                  <a:srgbClr val="000000"/>
                </a:solidFill>
                <a:latin typeface="Arial"/>
              </a:rPr>
              <a:t>44</a:t>
            </a:fld>
            <a:endParaRPr lang="it-IT" sz="1400" b="0" strike="noStrike" spc="-1">
              <a:latin typeface="Arial"/>
            </a:endParaRPr>
          </a:p>
        </p:txBody>
      </p:sp>
      <p:pic>
        <p:nvPicPr>
          <p:cNvPr id="784" name="Picture 2"/>
          <p:cNvPicPr/>
          <p:nvPr/>
        </p:nvPicPr>
        <p:blipFill>
          <a:blip r:embed="rId3"/>
          <a:stretch/>
        </p:blipFill>
        <p:spPr>
          <a:xfrm>
            <a:off x="1773382" y="576360"/>
            <a:ext cx="6146258" cy="521484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85" name="Picture 1"/>
          <p:cNvPicPr/>
          <p:nvPr/>
        </p:nvPicPr>
        <p:blipFill>
          <a:blip r:embed="rId3"/>
          <a:stretch/>
        </p:blipFill>
        <p:spPr>
          <a:xfrm>
            <a:off x="4645597" y="492748"/>
            <a:ext cx="4198853" cy="5972707"/>
          </a:xfrm>
          <a:prstGeom prst="rect">
            <a:avLst/>
          </a:prstGeom>
          <a:ln>
            <a:noFill/>
          </a:ln>
        </p:spPr>
      </p:pic>
      <p:sp>
        <p:nvSpPr>
          <p:cNvPr id="786" name="CustomShape 1"/>
          <p:cNvSpPr/>
          <p:nvPr/>
        </p:nvSpPr>
        <p:spPr>
          <a:xfrm>
            <a:off x="720434" y="1655203"/>
            <a:ext cx="3925161" cy="10681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3200" b="0" strike="noStrike" spc="-1" dirty="0" smtClean="0">
                <a:solidFill>
                  <a:srgbClr val="00B0F0"/>
                </a:solidFill>
                <a:latin typeface="Berlin Sans FB" pitchFamily="34" charset="0"/>
              </a:rPr>
              <a:t>1361 eventi mortali</a:t>
            </a:r>
          </a:p>
          <a:p>
            <a:pPr>
              <a:lnSpc>
                <a:spcPct val="100000"/>
              </a:lnSpc>
            </a:pPr>
            <a:r>
              <a:rPr lang="it-IT" sz="3200" b="0" strike="noStrike" spc="-1" dirty="0" smtClean="0">
                <a:solidFill>
                  <a:srgbClr val="00B0F0"/>
                </a:solidFill>
                <a:latin typeface="Berlin Sans FB" pitchFamily="34" charset="0"/>
              </a:rPr>
              <a:t>685 accertati    </a:t>
            </a:r>
          </a:p>
          <a:p>
            <a:pPr>
              <a:lnSpc>
                <a:spcPct val="100000"/>
              </a:lnSpc>
            </a:pPr>
            <a:endParaRPr lang="it-IT" sz="3200" b="0" strike="noStrike" spc="-1" dirty="0">
              <a:latin typeface="Arial"/>
            </a:endParaRPr>
          </a:p>
        </p:txBody>
      </p:sp>
      <p:sp>
        <p:nvSpPr>
          <p:cNvPr id="787" name="CustomShape 2"/>
          <p:cNvSpPr/>
          <p:nvPr/>
        </p:nvSpPr>
        <p:spPr>
          <a:xfrm>
            <a:off x="720434" y="1058163"/>
            <a:ext cx="2376000" cy="5806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2001"/>
              </a:spcBef>
            </a:pPr>
            <a:r>
              <a:rPr lang="it-IT" sz="3200" b="0" strike="noStrike" spc="-1" dirty="0">
                <a:solidFill>
                  <a:srgbClr val="000000"/>
                </a:solidFill>
                <a:latin typeface="Berlin Sans FB" pitchFamily="34" charset="0"/>
              </a:rPr>
              <a:t>2021</a:t>
            </a:r>
            <a:endParaRPr lang="it-IT" sz="3200" b="0" strike="noStrike" spc="-1" dirty="0">
              <a:latin typeface="Berlin Sans FB" pitchFamily="34" charset="0"/>
            </a:endParaRPr>
          </a:p>
        </p:txBody>
      </p:sp>
      <p:sp>
        <p:nvSpPr>
          <p:cNvPr id="2" name="CustomShape 1">
            <a:extLst>
              <a:ext uri="{FF2B5EF4-FFF2-40B4-BE49-F238E27FC236}">
                <a16:creationId xmlns:a16="http://schemas.microsoft.com/office/drawing/2014/main" xmlns="" id="{D9353A8B-C546-8C70-4B94-E33CCBD1CC77}"/>
              </a:ext>
            </a:extLst>
          </p:cNvPr>
          <p:cNvSpPr/>
          <p:nvPr/>
        </p:nvSpPr>
        <p:spPr>
          <a:xfrm>
            <a:off x="720434" y="3479100"/>
            <a:ext cx="4392360" cy="2094386"/>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3200" b="0" strike="noStrike" spc="-1" dirty="0">
                <a:latin typeface="Berlin Sans FB" pitchFamily="34" charset="0"/>
              </a:rPr>
              <a:t>2020 </a:t>
            </a:r>
            <a:endParaRPr lang="it-IT" sz="3200" b="0" strike="noStrike" spc="-1" dirty="0" smtClean="0">
              <a:latin typeface="Berlin Sans FB" pitchFamily="34" charset="0"/>
            </a:endParaRPr>
          </a:p>
          <a:p>
            <a:pPr>
              <a:lnSpc>
                <a:spcPct val="100000"/>
              </a:lnSpc>
            </a:pPr>
            <a:r>
              <a:rPr lang="it-IT" sz="3200" b="0" strike="noStrike" spc="-1" dirty="0" smtClean="0">
                <a:solidFill>
                  <a:srgbClr val="00B0F0"/>
                </a:solidFill>
                <a:latin typeface="Berlin Sans FB" pitchFamily="34" charset="0"/>
              </a:rPr>
              <a:t>Covid </a:t>
            </a:r>
            <a:r>
              <a:rPr lang="it-IT" sz="3200" b="0" strike="noStrike" spc="-1" dirty="0">
                <a:solidFill>
                  <a:srgbClr val="00B0F0"/>
                </a:solidFill>
                <a:latin typeface="Berlin Sans FB" pitchFamily="34" charset="0"/>
              </a:rPr>
              <a:t>600 </a:t>
            </a:r>
            <a:r>
              <a:rPr lang="it-IT" sz="3200" b="0" strike="noStrike" spc="-1" dirty="0" smtClean="0">
                <a:solidFill>
                  <a:srgbClr val="00B0F0"/>
                </a:solidFill>
                <a:latin typeface="Berlin Sans FB" pitchFamily="34" charset="0"/>
              </a:rPr>
              <a:t>casi</a:t>
            </a:r>
          </a:p>
          <a:p>
            <a:pPr>
              <a:lnSpc>
                <a:spcPct val="100000"/>
              </a:lnSpc>
            </a:pPr>
            <a:r>
              <a:rPr lang="it-IT" sz="3200" spc="-1" dirty="0" smtClean="0">
                <a:latin typeface="Berlin Sans FB" pitchFamily="34" charset="0"/>
              </a:rPr>
              <a:t>2021 </a:t>
            </a:r>
            <a:endParaRPr lang="it-IT" sz="3200" spc="-1" dirty="0">
              <a:latin typeface="Berlin Sans FB" pitchFamily="34" charset="0"/>
            </a:endParaRPr>
          </a:p>
          <a:p>
            <a:pPr>
              <a:lnSpc>
                <a:spcPct val="100000"/>
              </a:lnSpc>
            </a:pPr>
            <a:r>
              <a:rPr lang="it-IT" sz="3200" spc="-1" dirty="0" err="1">
                <a:solidFill>
                  <a:srgbClr val="00B0F0"/>
                </a:solidFill>
                <a:latin typeface="Berlin Sans FB" pitchFamily="34" charset="0"/>
              </a:rPr>
              <a:t>Covid</a:t>
            </a:r>
            <a:r>
              <a:rPr lang="it-IT" sz="3200" spc="-1" dirty="0">
                <a:solidFill>
                  <a:srgbClr val="00B0F0"/>
                </a:solidFill>
                <a:latin typeface="Berlin Sans FB" pitchFamily="34" charset="0"/>
              </a:rPr>
              <a:t> </a:t>
            </a:r>
            <a:r>
              <a:rPr lang="it-IT" sz="3200" spc="-1" dirty="0" smtClean="0">
                <a:solidFill>
                  <a:srgbClr val="00B0F0"/>
                </a:solidFill>
                <a:latin typeface="Berlin Sans FB" pitchFamily="34" charset="0"/>
              </a:rPr>
              <a:t>200 </a:t>
            </a:r>
            <a:r>
              <a:rPr lang="it-IT" sz="3200" spc="-1" dirty="0">
                <a:solidFill>
                  <a:srgbClr val="00B0F0"/>
                </a:solidFill>
                <a:latin typeface="Berlin Sans FB" pitchFamily="34" charset="0"/>
              </a:rPr>
              <a:t>casi</a:t>
            </a:r>
          </a:p>
          <a:p>
            <a:pPr>
              <a:lnSpc>
                <a:spcPct val="100000"/>
              </a:lnSpc>
            </a:pPr>
            <a:endParaRPr lang="it-IT" sz="3200" b="0" strike="noStrike" spc="-1" dirty="0">
              <a:solidFill>
                <a:srgbClr val="00B0F0"/>
              </a:solidFill>
              <a:latin typeface="Berlin Sans FB" pitchFamily="34" charset="0"/>
            </a:endParaRPr>
          </a:p>
          <a:p>
            <a:pPr>
              <a:lnSpc>
                <a:spcPct val="100000"/>
              </a:lnSpc>
            </a:pPr>
            <a:endParaRPr lang="it-IT" sz="3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93" name="Picture 1"/>
          <p:cNvPicPr/>
          <p:nvPr/>
        </p:nvPicPr>
        <p:blipFill>
          <a:blip r:embed="rId3"/>
          <a:stretch/>
        </p:blipFill>
        <p:spPr>
          <a:xfrm>
            <a:off x="4643280" y="1052640"/>
            <a:ext cx="4165200" cy="4968360"/>
          </a:xfrm>
          <a:prstGeom prst="rect">
            <a:avLst/>
          </a:prstGeom>
          <a:ln>
            <a:noFill/>
          </a:ln>
        </p:spPr>
      </p:pic>
      <p:sp>
        <p:nvSpPr>
          <p:cNvPr id="794" name="CustomShape 1"/>
          <p:cNvSpPr/>
          <p:nvPr/>
        </p:nvSpPr>
        <p:spPr>
          <a:xfrm>
            <a:off x="335520" y="2487600"/>
            <a:ext cx="4929207" cy="3617636"/>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800" spc="-1" dirty="0" smtClean="0">
                <a:latin typeface="Berlin Sans FB" pitchFamily="34" charset="0"/>
              </a:rPr>
              <a:t>60</a:t>
            </a:r>
            <a:r>
              <a:rPr lang="it-IT" sz="2800" b="0" strike="noStrike" spc="-1" dirty="0" smtClean="0">
                <a:latin typeface="Berlin Sans FB" pitchFamily="34" charset="0"/>
              </a:rPr>
              <a:t>.000 </a:t>
            </a:r>
            <a:r>
              <a:rPr lang="it-IT" sz="2800" b="0" strike="noStrike" spc="-1" dirty="0">
                <a:latin typeface="Berlin Sans FB" pitchFamily="34" charset="0"/>
              </a:rPr>
              <a:t>malattie denunciate </a:t>
            </a:r>
          </a:p>
          <a:p>
            <a:pPr>
              <a:lnSpc>
                <a:spcPct val="100000"/>
              </a:lnSpc>
            </a:pPr>
            <a:r>
              <a:rPr lang="it-IT" sz="2800" spc="-1" dirty="0" smtClean="0">
                <a:latin typeface="Berlin Sans FB" pitchFamily="34" charset="0"/>
              </a:rPr>
              <a:t>45</a:t>
            </a:r>
            <a:r>
              <a:rPr lang="it-IT" sz="2800" b="0" strike="noStrike" spc="-1" dirty="0" smtClean="0">
                <a:latin typeface="Berlin Sans FB" pitchFamily="34" charset="0"/>
              </a:rPr>
              <a:t>.000 </a:t>
            </a:r>
            <a:r>
              <a:rPr lang="it-IT" sz="2800" b="0" strike="noStrike" spc="-1" dirty="0">
                <a:latin typeface="Berlin Sans FB" pitchFamily="34" charset="0"/>
              </a:rPr>
              <a:t>lavoratori</a:t>
            </a:r>
          </a:p>
          <a:p>
            <a:pPr>
              <a:lnSpc>
                <a:spcPct val="100000"/>
              </a:lnSpc>
            </a:pPr>
            <a:endParaRPr lang="it-IT" sz="2800" b="0" strike="noStrike" spc="-1" dirty="0">
              <a:latin typeface="Berlin Sans FB" pitchFamily="34" charset="0"/>
            </a:endParaRPr>
          </a:p>
          <a:p>
            <a:pPr>
              <a:lnSpc>
                <a:spcPct val="100000"/>
              </a:lnSpc>
            </a:pPr>
            <a:r>
              <a:rPr lang="it-IT" sz="2800" spc="-1" dirty="0" smtClean="0">
                <a:latin typeface="Berlin Sans FB" pitchFamily="34" charset="0"/>
              </a:rPr>
              <a:t>1297</a:t>
            </a:r>
            <a:r>
              <a:rPr lang="it-IT" sz="2800" b="0" strike="noStrike" spc="-1" dirty="0" smtClean="0">
                <a:latin typeface="Berlin Sans FB" pitchFamily="34" charset="0"/>
              </a:rPr>
              <a:t> </a:t>
            </a:r>
            <a:r>
              <a:rPr lang="it-IT" sz="2800" b="0" strike="noStrike" spc="-1" dirty="0">
                <a:latin typeface="Berlin Sans FB" pitchFamily="34" charset="0"/>
              </a:rPr>
              <a:t>morti </a:t>
            </a:r>
          </a:p>
          <a:p>
            <a:pPr>
              <a:lnSpc>
                <a:spcPct val="100000"/>
              </a:lnSpc>
            </a:pPr>
            <a:endParaRPr lang="it-IT" sz="2800" b="0" strike="noStrike" spc="-1" dirty="0">
              <a:latin typeface="Berlin Sans FB" pitchFamily="34" charset="0"/>
            </a:endParaRPr>
          </a:p>
          <a:p>
            <a:pPr>
              <a:lnSpc>
                <a:spcPct val="100000"/>
              </a:lnSpc>
            </a:pPr>
            <a:r>
              <a:rPr lang="it-IT" sz="2800" spc="-1" dirty="0" smtClean="0">
                <a:latin typeface="Berlin Sans FB" pitchFamily="34" charset="0"/>
              </a:rPr>
              <a:t>357</a:t>
            </a:r>
            <a:r>
              <a:rPr lang="it-IT" sz="2800" b="0" strike="noStrike" spc="-1" dirty="0" smtClean="0">
                <a:latin typeface="Berlin Sans FB" pitchFamily="34" charset="0"/>
              </a:rPr>
              <a:t> </a:t>
            </a:r>
            <a:r>
              <a:rPr lang="it-IT" sz="2800" b="0" strike="noStrike" spc="-1" dirty="0">
                <a:latin typeface="Berlin Sans FB" pitchFamily="34" charset="0"/>
              </a:rPr>
              <a:t>per silicosi/asbestosi</a:t>
            </a:r>
          </a:p>
        </p:txBody>
      </p:sp>
      <p:sp>
        <p:nvSpPr>
          <p:cNvPr id="795" name="CustomShape 2"/>
          <p:cNvSpPr/>
          <p:nvPr/>
        </p:nvSpPr>
        <p:spPr>
          <a:xfrm>
            <a:off x="900000" y="189000"/>
            <a:ext cx="7698960" cy="576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400" b="1" strike="noStrike" spc="-1" dirty="0">
                <a:solidFill>
                  <a:srgbClr val="000000"/>
                </a:solidFill>
                <a:latin typeface="Berlin Sans FB" pitchFamily="34" charset="0"/>
              </a:rPr>
              <a:t>Morti sul lavoro in Italia 2016</a:t>
            </a:r>
            <a:endParaRPr lang="it-IT" sz="2400" b="0" strike="noStrike" spc="-1" dirty="0">
              <a:latin typeface="Berlin Sans FB" pitchFamily="34" charset="0"/>
            </a:endParaRPr>
          </a:p>
        </p:txBody>
      </p:sp>
      <p:sp>
        <p:nvSpPr>
          <p:cNvPr id="796" name="CustomShape 3"/>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DEA29B33-B246-4C08-BDCD-1C70E40CF008}" type="slidenum">
              <a:rPr lang="it-IT" sz="1400" b="0" strike="noStrike" spc="-1">
                <a:solidFill>
                  <a:srgbClr val="000000"/>
                </a:solidFill>
                <a:latin typeface="Arial"/>
              </a:rPr>
              <a:t>46</a:t>
            </a:fld>
            <a:endParaRPr lang="it-IT" sz="1400" b="0" strike="noStrike" spc="-1">
              <a:latin typeface="Arial"/>
            </a:endParaRPr>
          </a:p>
        </p:txBody>
      </p:sp>
      <p:sp>
        <p:nvSpPr>
          <p:cNvPr id="797" name="CustomShape 4"/>
          <p:cNvSpPr/>
          <p:nvPr/>
        </p:nvSpPr>
        <p:spPr>
          <a:xfrm>
            <a:off x="324000" y="1125360"/>
            <a:ext cx="453528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b="1" strike="noStrike" spc="-1" dirty="0" smtClean="0">
                <a:solidFill>
                  <a:srgbClr val="00B0F0"/>
                </a:solidFill>
                <a:latin typeface="Berlin Sans FB" pitchFamily="34" charset="0"/>
              </a:rPr>
              <a:t>MALATTIE PROFESSIONALI</a:t>
            </a:r>
            <a:endParaRPr lang="it-IT" sz="2400" b="0" strike="noStrike" spc="-1" dirty="0">
              <a:solidFill>
                <a:srgbClr val="00B0F0"/>
              </a:solidFill>
              <a:latin typeface="Berlin Sans FB" pitchFamily="34" charset="0"/>
            </a:endParaRPr>
          </a:p>
        </p:txBody>
      </p:sp>
      <p:sp>
        <p:nvSpPr>
          <p:cNvPr id="7" name="CustomShape 6"/>
          <p:cNvSpPr/>
          <p:nvPr/>
        </p:nvSpPr>
        <p:spPr>
          <a:xfrm>
            <a:off x="4500720" y="6093000"/>
            <a:ext cx="331272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spc="-1" dirty="0">
                <a:solidFill>
                  <a:srgbClr val="00B0F0"/>
                </a:solidFill>
                <a:latin typeface="Berlin Sans FB" pitchFamily="34" charset="0"/>
              </a:rPr>
              <a:t>+</a:t>
            </a:r>
            <a:r>
              <a:rPr lang="it-IT" sz="2400" b="0" strike="noStrike" spc="-1" dirty="0" smtClean="0">
                <a:solidFill>
                  <a:srgbClr val="00B0F0"/>
                </a:solidFill>
                <a:latin typeface="Berlin Sans FB" pitchFamily="34" charset="0"/>
              </a:rPr>
              <a:t> </a:t>
            </a:r>
            <a:r>
              <a:rPr lang="it-IT" sz="2400" spc="-1" dirty="0" smtClean="0">
                <a:solidFill>
                  <a:srgbClr val="00B0F0"/>
                </a:solidFill>
                <a:latin typeface="Berlin Sans FB" pitchFamily="34" charset="0"/>
              </a:rPr>
              <a:t>30</a:t>
            </a:r>
            <a:r>
              <a:rPr lang="it-IT" sz="2400" b="0" strike="noStrike" spc="-1" dirty="0" smtClean="0">
                <a:solidFill>
                  <a:srgbClr val="00B0F0"/>
                </a:solidFill>
                <a:latin typeface="Berlin Sans FB" pitchFamily="34" charset="0"/>
              </a:rPr>
              <a:t>% </a:t>
            </a:r>
            <a:r>
              <a:rPr lang="it-IT" sz="2400" b="0" strike="noStrike" spc="-1" dirty="0">
                <a:solidFill>
                  <a:srgbClr val="00B0F0"/>
                </a:solidFill>
                <a:latin typeface="Berlin Sans FB" pitchFamily="34" charset="0"/>
              </a:rPr>
              <a:t>rispetto al 2012</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93" name="Picture 1"/>
          <p:cNvPicPr/>
          <p:nvPr/>
        </p:nvPicPr>
        <p:blipFill>
          <a:blip r:embed="rId3"/>
          <a:stretch/>
        </p:blipFill>
        <p:spPr>
          <a:xfrm>
            <a:off x="4643280" y="1052640"/>
            <a:ext cx="4165200" cy="4968360"/>
          </a:xfrm>
          <a:prstGeom prst="rect">
            <a:avLst/>
          </a:prstGeom>
          <a:ln>
            <a:noFill/>
          </a:ln>
        </p:spPr>
      </p:pic>
      <p:sp>
        <p:nvSpPr>
          <p:cNvPr id="794" name="CustomShape 1"/>
          <p:cNvSpPr/>
          <p:nvPr/>
        </p:nvSpPr>
        <p:spPr>
          <a:xfrm>
            <a:off x="335520" y="2487600"/>
            <a:ext cx="4929207" cy="3617636"/>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800" spc="-1" dirty="0">
                <a:latin typeface="Berlin Sans FB" pitchFamily="34" charset="0"/>
              </a:rPr>
              <a:t>55</a:t>
            </a:r>
            <a:r>
              <a:rPr lang="it-IT" sz="2800" b="0" strike="noStrike" spc="-1" dirty="0">
                <a:latin typeface="Berlin Sans FB" pitchFamily="34" charset="0"/>
              </a:rPr>
              <a:t>.000 malattie denunciate </a:t>
            </a:r>
          </a:p>
          <a:p>
            <a:pPr>
              <a:lnSpc>
                <a:spcPct val="100000"/>
              </a:lnSpc>
            </a:pPr>
            <a:r>
              <a:rPr lang="it-IT" sz="2800" b="0" strike="noStrike" spc="-1" dirty="0">
                <a:latin typeface="Berlin Sans FB" pitchFamily="34" charset="0"/>
              </a:rPr>
              <a:t>38.000 lavoratori</a:t>
            </a:r>
          </a:p>
          <a:p>
            <a:pPr>
              <a:lnSpc>
                <a:spcPct val="100000"/>
              </a:lnSpc>
            </a:pPr>
            <a:endParaRPr lang="it-IT" sz="2800" b="0" strike="noStrike" spc="-1" dirty="0">
              <a:latin typeface="Berlin Sans FB" pitchFamily="34" charset="0"/>
            </a:endParaRPr>
          </a:p>
          <a:p>
            <a:pPr>
              <a:lnSpc>
                <a:spcPct val="100000"/>
              </a:lnSpc>
            </a:pPr>
            <a:r>
              <a:rPr lang="it-IT" sz="2800" spc="-1" dirty="0">
                <a:latin typeface="Berlin Sans FB" pitchFamily="34" charset="0"/>
              </a:rPr>
              <a:t>820</a:t>
            </a:r>
            <a:r>
              <a:rPr lang="it-IT" sz="2800" b="0" strike="noStrike" spc="-1" dirty="0">
                <a:latin typeface="Berlin Sans FB" pitchFamily="34" charset="0"/>
              </a:rPr>
              <a:t> morti </a:t>
            </a:r>
          </a:p>
          <a:p>
            <a:pPr>
              <a:lnSpc>
                <a:spcPct val="100000"/>
              </a:lnSpc>
            </a:pPr>
            <a:endParaRPr lang="it-IT" sz="2800" b="0" strike="noStrike" spc="-1" dirty="0">
              <a:latin typeface="Berlin Sans FB" pitchFamily="34" charset="0"/>
            </a:endParaRPr>
          </a:p>
          <a:p>
            <a:pPr>
              <a:lnSpc>
                <a:spcPct val="100000"/>
              </a:lnSpc>
            </a:pPr>
            <a:r>
              <a:rPr lang="it-IT" sz="2800" spc="-1" dirty="0">
                <a:latin typeface="Berlin Sans FB" pitchFamily="34" charset="0"/>
              </a:rPr>
              <a:t>154</a:t>
            </a:r>
            <a:r>
              <a:rPr lang="it-IT" sz="2800" b="0" strike="noStrike" spc="-1" dirty="0">
                <a:latin typeface="Berlin Sans FB" pitchFamily="34" charset="0"/>
              </a:rPr>
              <a:t> per silicosi/asbestosi</a:t>
            </a:r>
          </a:p>
        </p:txBody>
      </p:sp>
      <p:sp>
        <p:nvSpPr>
          <p:cNvPr id="795" name="CustomShape 2"/>
          <p:cNvSpPr/>
          <p:nvPr/>
        </p:nvSpPr>
        <p:spPr>
          <a:xfrm>
            <a:off x="900000" y="189000"/>
            <a:ext cx="7698960" cy="576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400" b="1" strike="noStrike" spc="-1" dirty="0">
                <a:solidFill>
                  <a:srgbClr val="000000"/>
                </a:solidFill>
                <a:latin typeface="Berlin Sans FB" pitchFamily="34" charset="0"/>
              </a:rPr>
              <a:t>Morti sul lavoro in Italia </a:t>
            </a:r>
            <a:r>
              <a:rPr lang="it-IT" sz="2400" b="1" strike="noStrike" spc="-1" dirty="0" smtClean="0">
                <a:solidFill>
                  <a:srgbClr val="000000"/>
                </a:solidFill>
                <a:latin typeface="Berlin Sans FB" pitchFamily="34" charset="0"/>
              </a:rPr>
              <a:t>2021</a:t>
            </a:r>
            <a:endParaRPr lang="it-IT" sz="2400" b="0" strike="noStrike" spc="-1" dirty="0">
              <a:latin typeface="Berlin Sans FB" pitchFamily="34" charset="0"/>
            </a:endParaRPr>
          </a:p>
        </p:txBody>
      </p:sp>
      <p:sp>
        <p:nvSpPr>
          <p:cNvPr id="796" name="CustomShape 3"/>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DEA29B33-B246-4C08-BDCD-1C70E40CF008}" type="slidenum">
              <a:rPr lang="it-IT" sz="1400" b="0" strike="noStrike" spc="-1">
                <a:solidFill>
                  <a:srgbClr val="000000"/>
                </a:solidFill>
                <a:latin typeface="Arial"/>
              </a:rPr>
              <a:t>47</a:t>
            </a:fld>
            <a:endParaRPr lang="it-IT" sz="1400" b="0" strike="noStrike" spc="-1">
              <a:latin typeface="Arial"/>
            </a:endParaRPr>
          </a:p>
        </p:txBody>
      </p:sp>
      <p:sp>
        <p:nvSpPr>
          <p:cNvPr id="797" name="CustomShape 4"/>
          <p:cNvSpPr/>
          <p:nvPr/>
        </p:nvSpPr>
        <p:spPr>
          <a:xfrm>
            <a:off x="324000" y="1125360"/>
            <a:ext cx="4535280" cy="459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b="1" strike="noStrike" spc="-1" dirty="0" smtClean="0">
                <a:solidFill>
                  <a:srgbClr val="00B0F0"/>
                </a:solidFill>
                <a:latin typeface="Berlin Sans FB" pitchFamily="34" charset="0"/>
              </a:rPr>
              <a:t>MALATTIE PROFESSIONALI</a:t>
            </a:r>
            <a:endParaRPr lang="it-IT" sz="2400" b="0" strike="noStrike" spc="-1" dirty="0">
              <a:solidFill>
                <a:srgbClr val="00B0F0"/>
              </a:solidFill>
              <a:latin typeface="Berlin Sans FB" pitchFamily="34" charset="0"/>
            </a:endParaRPr>
          </a:p>
        </p:txBody>
      </p:sp>
    </p:spTree>
    <p:extLst>
      <p:ext uri="{BB962C8B-B14F-4D97-AF65-F5344CB8AC3E}">
        <p14:creationId xmlns:p14="http://schemas.microsoft.com/office/powerpoint/2010/main" val="115347925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99" name="Picture 1"/>
          <p:cNvPicPr/>
          <p:nvPr/>
        </p:nvPicPr>
        <p:blipFill>
          <a:blip r:embed="rId3"/>
          <a:stretch/>
        </p:blipFill>
        <p:spPr>
          <a:xfrm>
            <a:off x="5144655" y="1988999"/>
            <a:ext cx="3782985" cy="3275727"/>
          </a:xfrm>
          <a:prstGeom prst="rect">
            <a:avLst/>
          </a:prstGeom>
          <a:ln>
            <a:noFill/>
          </a:ln>
        </p:spPr>
      </p:pic>
      <p:sp>
        <p:nvSpPr>
          <p:cNvPr id="800" name="CustomShape 1"/>
          <p:cNvSpPr/>
          <p:nvPr/>
        </p:nvSpPr>
        <p:spPr>
          <a:xfrm>
            <a:off x="742982" y="595400"/>
            <a:ext cx="7698960" cy="576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400" b="1" strike="noStrike" spc="-1" dirty="0">
                <a:solidFill>
                  <a:srgbClr val="000000"/>
                </a:solidFill>
                <a:latin typeface="Berlin Sans FB" pitchFamily="34" charset="0"/>
              </a:rPr>
              <a:t>Morti sul lavoro a San Marino</a:t>
            </a:r>
            <a:endParaRPr lang="it-IT" sz="2400" b="0" strike="noStrike" spc="-1" dirty="0">
              <a:latin typeface="Berlin Sans FB" pitchFamily="34" charset="0"/>
            </a:endParaRPr>
          </a:p>
        </p:txBody>
      </p:sp>
      <p:sp>
        <p:nvSpPr>
          <p:cNvPr id="801" name="CustomShape 2"/>
          <p:cNvSpPr/>
          <p:nvPr/>
        </p:nvSpPr>
        <p:spPr>
          <a:xfrm>
            <a:off x="594916" y="2133720"/>
            <a:ext cx="4154564" cy="3013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2001"/>
              </a:spcBef>
            </a:pPr>
            <a:r>
              <a:rPr lang="it-IT" sz="2800" spc="-1" dirty="0">
                <a:solidFill>
                  <a:srgbClr val="000000"/>
                </a:solidFill>
                <a:latin typeface="Berlin Sans FB" pitchFamily="34" charset="0"/>
              </a:rPr>
              <a:t>D</a:t>
            </a:r>
            <a:r>
              <a:rPr lang="it-IT" sz="2800" b="0" strike="noStrike" spc="-1" dirty="0" smtClean="0">
                <a:solidFill>
                  <a:srgbClr val="000000"/>
                </a:solidFill>
                <a:latin typeface="Berlin Sans FB" pitchFamily="34" charset="0"/>
              </a:rPr>
              <a:t>al </a:t>
            </a:r>
            <a:r>
              <a:rPr lang="it-IT" sz="2800" b="0" strike="noStrike" spc="-1" dirty="0">
                <a:solidFill>
                  <a:srgbClr val="000000"/>
                </a:solidFill>
                <a:latin typeface="Berlin Sans FB" pitchFamily="34" charset="0"/>
              </a:rPr>
              <a:t>2009 ci sono stati</a:t>
            </a:r>
            <a:endParaRPr lang="it-IT" sz="2800" b="0" strike="noStrike" spc="-1" dirty="0">
              <a:latin typeface="Berlin Sans FB" pitchFamily="34" charset="0"/>
            </a:endParaRPr>
          </a:p>
          <a:p>
            <a:pPr>
              <a:lnSpc>
                <a:spcPct val="100000"/>
              </a:lnSpc>
              <a:spcBef>
                <a:spcPts val="2001"/>
              </a:spcBef>
            </a:pPr>
            <a:r>
              <a:rPr lang="it-IT" sz="2800" spc="-1" dirty="0">
                <a:solidFill>
                  <a:srgbClr val="00B0F0"/>
                </a:solidFill>
                <a:latin typeface="Berlin Sans FB" pitchFamily="34" charset="0"/>
              </a:rPr>
              <a:t>6</a:t>
            </a:r>
            <a:r>
              <a:rPr lang="it-IT" sz="2800" b="0" strike="noStrike" spc="-1" dirty="0">
                <a:solidFill>
                  <a:srgbClr val="00B0F0"/>
                </a:solidFill>
                <a:latin typeface="Berlin Sans FB" pitchFamily="34" charset="0"/>
              </a:rPr>
              <a:t> morti per infortunio (+ 2)</a:t>
            </a:r>
          </a:p>
          <a:p>
            <a:pPr>
              <a:lnSpc>
                <a:spcPct val="100000"/>
              </a:lnSpc>
              <a:spcBef>
                <a:spcPts val="2001"/>
              </a:spcBef>
            </a:pPr>
            <a:r>
              <a:rPr lang="it-IT" sz="2800" b="0" strike="noStrike" spc="-1" dirty="0">
                <a:solidFill>
                  <a:srgbClr val="000000"/>
                </a:solidFill>
                <a:latin typeface="Berlin Sans FB" pitchFamily="34" charset="0"/>
              </a:rPr>
              <a:t>oltre una quindicina per malattia professionale (silicosi/asbestosi)</a:t>
            </a:r>
            <a:endParaRPr lang="it-IT" sz="2800" b="0" strike="noStrike" spc="-1" dirty="0">
              <a:latin typeface="Berlin Sans FB" pitchFamily="34" charset="0"/>
            </a:endParaRPr>
          </a:p>
        </p:txBody>
      </p:sp>
      <p:sp>
        <p:nvSpPr>
          <p:cNvPr id="802" name="CustomShape 3"/>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79B9D57B-7CB3-4003-9C25-59CF08FA5D42}" type="slidenum">
              <a:rPr lang="it-IT" sz="1400" b="0" strike="noStrike" spc="-1">
                <a:solidFill>
                  <a:srgbClr val="000000"/>
                </a:solidFill>
                <a:latin typeface="Arial"/>
              </a:rPr>
              <a:t>48</a:t>
            </a:fld>
            <a:endParaRPr lang="it-IT" sz="14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3" name="Picture 1"/>
          <p:cNvPicPr/>
          <p:nvPr/>
        </p:nvPicPr>
        <p:blipFill>
          <a:blip r:embed="rId3"/>
          <a:stretch/>
        </p:blipFill>
        <p:spPr>
          <a:xfrm>
            <a:off x="1089891" y="523800"/>
            <a:ext cx="7449596" cy="5359764"/>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8"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F6F9026B-EED2-4709-B07B-13506757C4C0}" type="slidenum">
              <a:rPr lang="it-IT" sz="1400" b="0" strike="noStrike" spc="-1">
                <a:solidFill>
                  <a:srgbClr val="000000"/>
                </a:solidFill>
                <a:latin typeface="Arial"/>
              </a:rPr>
              <a:t>5</a:t>
            </a:fld>
            <a:endParaRPr lang="it-IT" sz="1400" b="0" strike="noStrike" spc="-1">
              <a:latin typeface="Arial"/>
            </a:endParaRPr>
          </a:p>
        </p:txBody>
      </p:sp>
      <p:pic>
        <p:nvPicPr>
          <p:cNvPr id="1539" name="Picture 2"/>
          <p:cNvPicPr/>
          <p:nvPr/>
        </p:nvPicPr>
        <p:blipFill>
          <a:blip r:embed="rId3"/>
          <a:stretch/>
        </p:blipFill>
        <p:spPr>
          <a:xfrm>
            <a:off x="1847273" y="378691"/>
            <a:ext cx="4211782" cy="5781964"/>
          </a:xfrm>
          <a:prstGeom prst="rect">
            <a:avLst/>
          </a:prstGeom>
          <a:ln>
            <a:noFill/>
          </a:ln>
        </p:spPr>
      </p:pic>
      <p:sp>
        <p:nvSpPr>
          <p:cNvPr id="2" name="Rettangolo 1"/>
          <p:cNvSpPr/>
          <p:nvPr/>
        </p:nvSpPr>
        <p:spPr>
          <a:xfrm>
            <a:off x="6553081" y="2327564"/>
            <a:ext cx="1630338" cy="1077218"/>
          </a:xfrm>
          <a:prstGeom prst="rect">
            <a:avLst/>
          </a:prstGeom>
        </p:spPr>
        <p:txBody>
          <a:bodyPr wrap="square">
            <a:spAutoFit/>
          </a:bodyPr>
          <a:lstStyle/>
          <a:p>
            <a:endParaRPr lang="en-GB" sz="3200" i="1" dirty="0" smtClean="0">
              <a:latin typeface="Centaur" pitchFamily="18" charset="0"/>
            </a:endParaRPr>
          </a:p>
          <a:p>
            <a:r>
              <a:rPr lang="en-GB" sz="3200" i="1" dirty="0" smtClean="0">
                <a:latin typeface="Berlin Sans FB" pitchFamily="34" charset="0"/>
              </a:rPr>
              <a:t>Chi è?</a:t>
            </a:r>
            <a:endParaRPr lang="it-IT" sz="3200" dirty="0">
              <a:latin typeface="Berlin Sans FB" pitchFamily="34" charset="0"/>
            </a:endParaRPr>
          </a:p>
        </p:txBody>
      </p:sp>
    </p:spTree>
    <p:extLst>
      <p:ext uri="{BB962C8B-B14F-4D97-AF65-F5344CB8AC3E}">
        <p14:creationId xmlns:p14="http://schemas.microsoft.com/office/powerpoint/2010/main" val="153396568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4" name="Picture 1"/>
          <p:cNvPicPr/>
          <p:nvPr/>
        </p:nvPicPr>
        <p:blipFill>
          <a:blip r:embed="rId3"/>
          <a:stretch/>
        </p:blipFill>
        <p:spPr>
          <a:xfrm>
            <a:off x="1136072" y="830826"/>
            <a:ext cx="7165880" cy="4812593"/>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05" name="Picture 1"/>
          <p:cNvPicPr/>
          <p:nvPr/>
        </p:nvPicPr>
        <p:blipFill>
          <a:blip r:embed="rId3"/>
          <a:stretch/>
        </p:blipFill>
        <p:spPr>
          <a:xfrm>
            <a:off x="1062182" y="803545"/>
            <a:ext cx="7220938" cy="5098491"/>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339273" y="3835153"/>
            <a:ext cx="6996858" cy="1207363"/>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8</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8690" y="557610"/>
            <a:ext cx="3473231" cy="2512830"/>
          </a:xfrm>
          <a:prstGeom prst="rect">
            <a:avLst/>
          </a:prstGeom>
        </p:spPr>
      </p:pic>
    </p:spTree>
    <p:extLst>
      <p:ext uri="{BB962C8B-B14F-4D97-AF65-F5344CB8AC3E}">
        <p14:creationId xmlns:p14="http://schemas.microsoft.com/office/powerpoint/2010/main" val="350767129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3" name="CustomShape 1"/>
          <p:cNvSpPr/>
          <p:nvPr/>
        </p:nvSpPr>
        <p:spPr>
          <a:xfrm>
            <a:off x="757382" y="461818"/>
            <a:ext cx="7724560" cy="1500147"/>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rgbClr val="008000"/>
                </a:solidFill>
                <a:latin typeface="Berlin Sans FB" pitchFamily="34" charset="0"/>
              </a:rPr>
              <a:t>Se avete un infortunio </a:t>
            </a:r>
          </a:p>
          <a:p>
            <a:pPr algn="ctr"/>
            <a:r>
              <a:rPr lang="it-IT" sz="2400" spc="-123" dirty="0">
                <a:solidFill>
                  <a:srgbClr val="008000"/>
                </a:solidFill>
                <a:latin typeface="Berlin Sans FB" pitchFamily="34" charset="0"/>
              </a:rPr>
              <a:t>cosa dovete fare?</a:t>
            </a:r>
          </a:p>
        </p:txBody>
      </p:sp>
      <p:sp>
        <p:nvSpPr>
          <p:cNvPr id="5" name="CustomShape 3">
            <a:extLst>
              <a:ext uri="{FF2B5EF4-FFF2-40B4-BE49-F238E27FC236}">
                <a16:creationId xmlns:a16="http://schemas.microsoft.com/office/drawing/2014/main" xmlns="" id="{66810A37-72DD-CFF0-5940-07314CF18A96}"/>
              </a:ext>
            </a:extLst>
          </p:cNvPr>
          <p:cNvSpPr/>
          <p:nvPr/>
        </p:nvSpPr>
        <p:spPr>
          <a:xfrm>
            <a:off x="2805342" y="2467991"/>
            <a:ext cx="3326037" cy="3863531"/>
          </a:xfrm>
          <a:custGeom>
            <a:avLst/>
            <a:gdLst/>
            <a:ahLst/>
            <a:cxnLst/>
            <a:rect l="l" t="t" r="r" b="b"/>
            <a:pathLst>
              <a:path w="1118" h="1152">
                <a:moveTo>
                  <a:pt x="1023" y="1085"/>
                </a:moveTo>
                <a:cubicBezTo>
                  <a:pt x="992" y="1100"/>
                  <a:pt x="958" y="1111"/>
                  <a:pt x="924" y="1119"/>
                </a:cubicBezTo>
                <a:cubicBezTo>
                  <a:pt x="813" y="1145"/>
                  <a:pt x="701" y="1149"/>
                  <a:pt x="560" y="1152"/>
                </a:cubicBezTo>
                <a:cubicBezTo>
                  <a:pt x="419" y="1149"/>
                  <a:pt x="306" y="1145"/>
                  <a:pt x="196" y="1119"/>
                </a:cubicBezTo>
                <a:cubicBezTo>
                  <a:pt x="162" y="1111"/>
                  <a:pt x="128" y="1100"/>
                  <a:pt x="96" y="1085"/>
                </a:cubicBezTo>
                <a:cubicBezTo>
                  <a:pt x="1" y="1040"/>
                  <a:pt x="0" y="963"/>
                  <a:pt x="54" y="909"/>
                </a:cubicBezTo>
                <a:cubicBezTo>
                  <a:pt x="113" y="850"/>
                  <a:pt x="184" y="809"/>
                  <a:pt x="259" y="774"/>
                </a:cubicBezTo>
                <a:cubicBezTo>
                  <a:pt x="292" y="759"/>
                  <a:pt x="327" y="746"/>
                  <a:pt x="361" y="732"/>
                </a:cubicBezTo>
                <a:cubicBezTo>
                  <a:pt x="425" y="707"/>
                  <a:pt x="443" y="642"/>
                  <a:pt x="396" y="595"/>
                </a:cubicBezTo>
                <a:cubicBezTo>
                  <a:pt x="299" y="498"/>
                  <a:pt x="263" y="381"/>
                  <a:pt x="268" y="251"/>
                </a:cubicBezTo>
                <a:cubicBezTo>
                  <a:pt x="274" y="114"/>
                  <a:pt x="354" y="41"/>
                  <a:pt x="480" y="10"/>
                </a:cubicBezTo>
                <a:cubicBezTo>
                  <a:pt x="507" y="3"/>
                  <a:pt x="534" y="0"/>
                  <a:pt x="560" y="0"/>
                </a:cubicBezTo>
                <a:cubicBezTo>
                  <a:pt x="586" y="0"/>
                  <a:pt x="612" y="3"/>
                  <a:pt x="639" y="10"/>
                </a:cubicBezTo>
                <a:cubicBezTo>
                  <a:pt x="766" y="41"/>
                  <a:pt x="846" y="114"/>
                  <a:pt x="851" y="251"/>
                </a:cubicBezTo>
                <a:cubicBezTo>
                  <a:pt x="856" y="381"/>
                  <a:pt x="820" y="500"/>
                  <a:pt x="723" y="595"/>
                </a:cubicBezTo>
                <a:cubicBezTo>
                  <a:pt x="676" y="642"/>
                  <a:pt x="694" y="707"/>
                  <a:pt x="758" y="732"/>
                </a:cubicBezTo>
                <a:cubicBezTo>
                  <a:pt x="792" y="746"/>
                  <a:pt x="827" y="759"/>
                  <a:pt x="860" y="774"/>
                </a:cubicBezTo>
                <a:cubicBezTo>
                  <a:pt x="936" y="809"/>
                  <a:pt x="1007" y="850"/>
                  <a:pt x="1066" y="909"/>
                </a:cubicBezTo>
                <a:cubicBezTo>
                  <a:pt x="1102" y="945"/>
                  <a:pt x="1118" y="1040"/>
                  <a:pt x="1023" y="1085"/>
                </a:cubicBezTo>
                <a:close/>
              </a:path>
            </a:pathLst>
          </a:custGeom>
          <a:noFill/>
          <a:ln w="74520">
            <a:solidFill>
              <a:srgbClr val="FCD06A"/>
            </a:solidFill>
            <a:round/>
          </a:ln>
        </p:spPr>
        <p:style>
          <a:lnRef idx="0">
            <a:scrgbClr r="0" g="0" b="0"/>
          </a:lnRef>
          <a:fillRef idx="0">
            <a:scrgbClr r="0" g="0" b="0"/>
          </a:fillRef>
          <a:effectRef idx="0">
            <a:scrgbClr r="0" g="0" b="0"/>
          </a:effectRef>
          <a:fontRef idx="minor"/>
        </p:style>
      </p:sp>
      <p:pic>
        <p:nvPicPr>
          <p:cNvPr id="6" name="Picture 10">
            <a:extLst>
              <a:ext uri="{FF2B5EF4-FFF2-40B4-BE49-F238E27FC236}">
                <a16:creationId xmlns:a16="http://schemas.microsoft.com/office/drawing/2014/main" xmlns="" id="{BC9CB519-4D5E-27C2-582A-F537CC092FB4}"/>
              </a:ext>
            </a:extLst>
          </p:cNvPr>
          <p:cNvPicPr/>
          <p:nvPr/>
        </p:nvPicPr>
        <p:blipFill>
          <a:blip r:embed="rId3"/>
          <a:stretch/>
        </p:blipFill>
        <p:spPr>
          <a:xfrm>
            <a:off x="3829987" y="2867486"/>
            <a:ext cx="1345695" cy="1161453"/>
          </a:xfrm>
          <a:prstGeom prst="rect">
            <a:avLst/>
          </a:prstGeom>
          <a:ln>
            <a:noFill/>
          </a:ln>
        </p:spPr>
      </p:pic>
    </p:spTree>
    <p:extLst>
      <p:ext uri="{BB962C8B-B14F-4D97-AF65-F5344CB8AC3E}">
        <p14:creationId xmlns:p14="http://schemas.microsoft.com/office/powerpoint/2010/main" val="192019602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9" name="CustomShape 1"/>
          <p:cNvSpPr/>
          <p:nvPr/>
        </p:nvSpPr>
        <p:spPr>
          <a:xfrm>
            <a:off x="690480" y="3470400"/>
            <a:ext cx="326520" cy="956880"/>
          </a:xfrm>
          <a:custGeom>
            <a:avLst/>
            <a:gdLst/>
            <a:ahLst/>
            <a:cxnLst/>
            <a:rect l="l" t="t" r="r" b="b"/>
            <a:pathLst>
              <a:path w="107" h="234">
                <a:moveTo>
                  <a:pt x="100" y="163"/>
                </a:moveTo>
                <a:cubicBezTo>
                  <a:pt x="52" y="0"/>
                  <a:pt x="52" y="0"/>
                  <a:pt x="52" y="0"/>
                </a:cubicBezTo>
                <a:cubicBezTo>
                  <a:pt x="53" y="8"/>
                  <a:pt x="53" y="16"/>
                  <a:pt x="51" y="24"/>
                </a:cubicBezTo>
                <a:cubicBezTo>
                  <a:pt x="11" y="161"/>
                  <a:pt x="11" y="161"/>
                  <a:pt x="11" y="161"/>
                </a:cubicBezTo>
                <a:cubicBezTo>
                  <a:pt x="0" y="200"/>
                  <a:pt x="38" y="234"/>
                  <a:pt x="74" y="221"/>
                </a:cubicBezTo>
                <a:cubicBezTo>
                  <a:pt x="95" y="211"/>
                  <a:pt x="107" y="188"/>
                  <a:pt x="100" y="163"/>
                </a:cubicBezTo>
                <a:close/>
              </a:path>
            </a:pathLst>
          </a:custGeom>
          <a:solidFill>
            <a:srgbClr val="4D3F3C"/>
          </a:solidFill>
          <a:ln>
            <a:noFill/>
          </a:ln>
        </p:spPr>
        <p:style>
          <a:lnRef idx="0">
            <a:scrgbClr r="0" g="0" b="0"/>
          </a:lnRef>
          <a:fillRef idx="0">
            <a:scrgbClr r="0" g="0" b="0"/>
          </a:fillRef>
          <a:effectRef idx="0">
            <a:scrgbClr r="0" g="0" b="0"/>
          </a:effectRef>
          <a:fontRef idx="minor"/>
        </p:style>
      </p:sp>
      <p:sp>
        <p:nvSpPr>
          <p:cNvPr id="1090" name="CustomShape 2"/>
          <p:cNvSpPr/>
          <p:nvPr/>
        </p:nvSpPr>
        <p:spPr>
          <a:xfrm>
            <a:off x="657167" y="2358997"/>
            <a:ext cx="1247400" cy="1802880"/>
          </a:xfrm>
          <a:custGeom>
            <a:avLst/>
            <a:gdLst/>
            <a:ahLst/>
            <a:cxnLst/>
            <a:rect l="l" t="t" r="r" b="b"/>
            <a:pathLst>
              <a:path w="407" h="441">
                <a:moveTo>
                  <a:pt x="79" y="441"/>
                </a:moveTo>
                <a:cubicBezTo>
                  <a:pt x="82" y="440"/>
                  <a:pt x="85" y="439"/>
                  <a:pt x="88" y="437"/>
                </a:cubicBezTo>
                <a:cubicBezTo>
                  <a:pt x="215" y="362"/>
                  <a:pt x="215" y="362"/>
                  <a:pt x="215" y="362"/>
                </a:cubicBezTo>
                <a:cubicBezTo>
                  <a:pt x="375" y="269"/>
                  <a:pt x="375" y="269"/>
                  <a:pt x="375" y="269"/>
                </a:cubicBezTo>
                <a:cubicBezTo>
                  <a:pt x="407" y="249"/>
                  <a:pt x="407" y="202"/>
                  <a:pt x="374" y="184"/>
                </a:cubicBezTo>
                <a:cubicBezTo>
                  <a:pt x="212" y="93"/>
                  <a:pt x="212" y="93"/>
                  <a:pt x="212" y="93"/>
                </a:cubicBezTo>
                <a:cubicBezTo>
                  <a:pt x="84" y="22"/>
                  <a:pt x="84" y="22"/>
                  <a:pt x="84" y="22"/>
                </a:cubicBezTo>
                <a:cubicBezTo>
                  <a:pt x="45" y="0"/>
                  <a:pt x="0" y="36"/>
                  <a:pt x="13" y="79"/>
                </a:cubicBezTo>
                <a:cubicBezTo>
                  <a:pt x="56" y="215"/>
                  <a:pt x="56" y="215"/>
                  <a:pt x="56" y="215"/>
                </a:cubicBezTo>
                <a:cubicBezTo>
                  <a:pt x="56" y="217"/>
                  <a:pt x="56" y="218"/>
                  <a:pt x="57" y="220"/>
                </a:cubicBezTo>
                <a:cubicBezTo>
                  <a:pt x="105" y="383"/>
                  <a:pt x="105" y="383"/>
                  <a:pt x="105" y="383"/>
                </a:cubicBezTo>
                <a:cubicBezTo>
                  <a:pt x="112" y="408"/>
                  <a:pt x="100" y="431"/>
                  <a:pt x="79" y="441"/>
                </a:cubicBezTo>
                <a:close/>
              </a:path>
            </a:pathLst>
          </a:custGeom>
          <a:solidFill>
            <a:srgbClr val="7E6762"/>
          </a:solidFill>
          <a:ln>
            <a:noFill/>
          </a:ln>
        </p:spPr>
        <p:style>
          <a:lnRef idx="0">
            <a:scrgbClr r="0" g="0" b="0"/>
          </a:lnRef>
          <a:fillRef idx="0">
            <a:scrgbClr r="0" g="0" b="0"/>
          </a:fillRef>
          <a:effectRef idx="0">
            <a:scrgbClr r="0" g="0" b="0"/>
          </a:effectRef>
          <a:fontRef idx="minor"/>
        </p:style>
      </p:sp>
      <p:sp>
        <p:nvSpPr>
          <p:cNvPr id="1091" name="CustomShape 3"/>
          <p:cNvSpPr/>
          <p:nvPr/>
        </p:nvSpPr>
        <p:spPr>
          <a:xfrm>
            <a:off x="3967200" y="3470400"/>
            <a:ext cx="331560" cy="956880"/>
          </a:xfrm>
          <a:custGeom>
            <a:avLst/>
            <a:gdLst/>
            <a:ahLst/>
            <a:cxnLst/>
            <a:rect l="l" t="t" r="r" b="b"/>
            <a:pathLst>
              <a:path w="108" h="234">
                <a:moveTo>
                  <a:pt x="101" y="163"/>
                </a:moveTo>
                <a:cubicBezTo>
                  <a:pt x="52" y="0"/>
                  <a:pt x="52" y="0"/>
                  <a:pt x="52" y="0"/>
                </a:cubicBezTo>
                <a:cubicBezTo>
                  <a:pt x="54" y="8"/>
                  <a:pt x="54" y="16"/>
                  <a:pt x="51" y="24"/>
                </a:cubicBezTo>
                <a:cubicBezTo>
                  <a:pt x="11" y="161"/>
                  <a:pt x="11" y="161"/>
                  <a:pt x="11" y="161"/>
                </a:cubicBezTo>
                <a:cubicBezTo>
                  <a:pt x="0" y="200"/>
                  <a:pt x="38" y="234"/>
                  <a:pt x="75" y="221"/>
                </a:cubicBezTo>
                <a:cubicBezTo>
                  <a:pt x="95" y="211"/>
                  <a:pt x="108" y="188"/>
                  <a:pt x="101" y="163"/>
                </a:cubicBezTo>
                <a:close/>
              </a:path>
            </a:pathLst>
          </a:custGeom>
          <a:solidFill>
            <a:srgbClr val="9FA39E"/>
          </a:solidFill>
          <a:ln>
            <a:noFill/>
          </a:ln>
        </p:spPr>
        <p:style>
          <a:lnRef idx="0">
            <a:scrgbClr r="0" g="0" b="0"/>
          </a:lnRef>
          <a:fillRef idx="0">
            <a:scrgbClr r="0" g="0" b="0"/>
          </a:fillRef>
          <a:effectRef idx="0">
            <a:scrgbClr r="0" g="0" b="0"/>
          </a:effectRef>
          <a:fontRef idx="minor"/>
        </p:style>
      </p:sp>
      <p:sp>
        <p:nvSpPr>
          <p:cNvPr id="1092" name="CustomShape 4"/>
          <p:cNvSpPr/>
          <p:nvPr/>
        </p:nvSpPr>
        <p:spPr>
          <a:xfrm>
            <a:off x="3967200" y="2358997"/>
            <a:ext cx="1250640" cy="1802880"/>
          </a:xfrm>
          <a:custGeom>
            <a:avLst/>
            <a:gdLst/>
            <a:ahLst/>
            <a:cxnLst/>
            <a:rect l="l" t="t" r="r" b="b"/>
            <a:pathLst>
              <a:path w="408" h="441">
                <a:moveTo>
                  <a:pt x="80" y="441"/>
                </a:moveTo>
                <a:cubicBezTo>
                  <a:pt x="83" y="440"/>
                  <a:pt x="86" y="439"/>
                  <a:pt x="89" y="437"/>
                </a:cubicBezTo>
                <a:cubicBezTo>
                  <a:pt x="215" y="362"/>
                  <a:pt x="215" y="362"/>
                  <a:pt x="215" y="362"/>
                </a:cubicBezTo>
                <a:cubicBezTo>
                  <a:pt x="375" y="269"/>
                  <a:pt x="375" y="269"/>
                  <a:pt x="375" y="269"/>
                </a:cubicBezTo>
                <a:cubicBezTo>
                  <a:pt x="408" y="249"/>
                  <a:pt x="407" y="202"/>
                  <a:pt x="374" y="184"/>
                </a:cubicBezTo>
                <a:cubicBezTo>
                  <a:pt x="213" y="93"/>
                  <a:pt x="213" y="93"/>
                  <a:pt x="213" y="93"/>
                </a:cubicBezTo>
                <a:cubicBezTo>
                  <a:pt x="85" y="22"/>
                  <a:pt x="85" y="22"/>
                  <a:pt x="85" y="22"/>
                </a:cubicBezTo>
                <a:cubicBezTo>
                  <a:pt x="46" y="0"/>
                  <a:pt x="0" y="36"/>
                  <a:pt x="13" y="79"/>
                </a:cubicBezTo>
                <a:cubicBezTo>
                  <a:pt x="56" y="215"/>
                  <a:pt x="56" y="215"/>
                  <a:pt x="56" y="215"/>
                </a:cubicBezTo>
                <a:cubicBezTo>
                  <a:pt x="56" y="217"/>
                  <a:pt x="57" y="218"/>
                  <a:pt x="57" y="220"/>
                </a:cubicBezTo>
                <a:cubicBezTo>
                  <a:pt x="106" y="383"/>
                  <a:pt x="106" y="383"/>
                  <a:pt x="106" y="383"/>
                </a:cubicBezTo>
                <a:cubicBezTo>
                  <a:pt x="113" y="408"/>
                  <a:pt x="100" y="431"/>
                  <a:pt x="80" y="441"/>
                </a:cubicBezTo>
                <a:close/>
              </a:path>
            </a:pathLst>
          </a:custGeom>
          <a:solidFill>
            <a:srgbClr val="D0D4CE"/>
          </a:solidFill>
          <a:ln>
            <a:noFill/>
          </a:ln>
        </p:spPr>
        <p:style>
          <a:lnRef idx="0">
            <a:scrgbClr r="0" g="0" b="0"/>
          </a:lnRef>
          <a:fillRef idx="0">
            <a:scrgbClr r="0" g="0" b="0"/>
          </a:fillRef>
          <a:effectRef idx="0">
            <a:scrgbClr r="0" g="0" b="0"/>
          </a:effectRef>
          <a:fontRef idx="minor"/>
        </p:style>
      </p:sp>
      <p:sp>
        <p:nvSpPr>
          <p:cNvPr id="1093" name="CustomShape 5"/>
          <p:cNvSpPr/>
          <p:nvPr/>
        </p:nvSpPr>
        <p:spPr>
          <a:xfrm>
            <a:off x="7246800" y="3470400"/>
            <a:ext cx="328320" cy="956880"/>
          </a:xfrm>
          <a:custGeom>
            <a:avLst/>
            <a:gdLst/>
            <a:ahLst/>
            <a:cxnLst/>
            <a:rect l="l" t="t" r="r" b="b"/>
            <a:pathLst>
              <a:path w="107" h="234">
                <a:moveTo>
                  <a:pt x="100" y="163"/>
                </a:moveTo>
                <a:cubicBezTo>
                  <a:pt x="52" y="0"/>
                  <a:pt x="52" y="0"/>
                  <a:pt x="52" y="0"/>
                </a:cubicBezTo>
                <a:cubicBezTo>
                  <a:pt x="53" y="8"/>
                  <a:pt x="53" y="16"/>
                  <a:pt x="51" y="24"/>
                </a:cubicBezTo>
                <a:cubicBezTo>
                  <a:pt x="11" y="161"/>
                  <a:pt x="11" y="161"/>
                  <a:pt x="11" y="161"/>
                </a:cubicBezTo>
                <a:cubicBezTo>
                  <a:pt x="0" y="200"/>
                  <a:pt x="38" y="234"/>
                  <a:pt x="74" y="221"/>
                </a:cubicBezTo>
                <a:cubicBezTo>
                  <a:pt x="95" y="211"/>
                  <a:pt x="107" y="188"/>
                  <a:pt x="100" y="163"/>
                </a:cubicBezTo>
                <a:close/>
              </a:path>
            </a:pathLst>
          </a:custGeom>
          <a:solidFill>
            <a:srgbClr val="C14C18"/>
          </a:solidFill>
          <a:ln>
            <a:noFill/>
          </a:ln>
        </p:spPr>
        <p:style>
          <a:lnRef idx="0">
            <a:scrgbClr r="0" g="0" b="0"/>
          </a:lnRef>
          <a:fillRef idx="0">
            <a:scrgbClr r="0" g="0" b="0"/>
          </a:fillRef>
          <a:effectRef idx="0">
            <a:scrgbClr r="0" g="0" b="0"/>
          </a:effectRef>
          <a:fontRef idx="minor"/>
        </p:style>
      </p:sp>
      <p:sp>
        <p:nvSpPr>
          <p:cNvPr id="1094" name="CustomShape 6"/>
          <p:cNvSpPr/>
          <p:nvPr/>
        </p:nvSpPr>
        <p:spPr>
          <a:xfrm>
            <a:off x="7062660" y="2298960"/>
            <a:ext cx="1245960" cy="1802880"/>
          </a:xfrm>
          <a:custGeom>
            <a:avLst/>
            <a:gdLst/>
            <a:ahLst/>
            <a:cxnLst/>
            <a:rect l="l" t="t" r="r" b="b"/>
            <a:pathLst>
              <a:path w="407" h="441">
                <a:moveTo>
                  <a:pt x="79" y="441"/>
                </a:moveTo>
                <a:cubicBezTo>
                  <a:pt x="82" y="440"/>
                  <a:pt x="85" y="439"/>
                  <a:pt x="88" y="437"/>
                </a:cubicBezTo>
                <a:cubicBezTo>
                  <a:pt x="215" y="362"/>
                  <a:pt x="215" y="362"/>
                  <a:pt x="215" y="362"/>
                </a:cubicBezTo>
                <a:cubicBezTo>
                  <a:pt x="375" y="269"/>
                  <a:pt x="375" y="269"/>
                  <a:pt x="375" y="269"/>
                </a:cubicBezTo>
                <a:cubicBezTo>
                  <a:pt x="407" y="249"/>
                  <a:pt x="407" y="202"/>
                  <a:pt x="374" y="184"/>
                </a:cubicBezTo>
                <a:cubicBezTo>
                  <a:pt x="212" y="93"/>
                  <a:pt x="212" y="93"/>
                  <a:pt x="212" y="93"/>
                </a:cubicBezTo>
                <a:cubicBezTo>
                  <a:pt x="84" y="22"/>
                  <a:pt x="84" y="22"/>
                  <a:pt x="84" y="22"/>
                </a:cubicBezTo>
                <a:cubicBezTo>
                  <a:pt x="45" y="0"/>
                  <a:pt x="0" y="36"/>
                  <a:pt x="13" y="79"/>
                </a:cubicBezTo>
                <a:cubicBezTo>
                  <a:pt x="55" y="215"/>
                  <a:pt x="55" y="215"/>
                  <a:pt x="55" y="215"/>
                </a:cubicBezTo>
                <a:cubicBezTo>
                  <a:pt x="56" y="217"/>
                  <a:pt x="56" y="218"/>
                  <a:pt x="57" y="220"/>
                </a:cubicBezTo>
                <a:cubicBezTo>
                  <a:pt x="105" y="383"/>
                  <a:pt x="105" y="383"/>
                  <a:pt x="105" y="383"/>
                </a:cubicBezTo>
                <a:cubicBezTo>
                  <a:pt x="112" y="408"/>
                  <a:pt x="100" y="431"/>
                  <a:pt x="79" y="441"/>
                </a:cubicBezTo>
                <a:close/>
              </a:path>
            </a:pathLst>
          </a:custGeom>
          <a:solidFill>
            <a:srgbClr val="F25F1E"/>
          </a:solidFill>
          <a:ln>
            <a:noFill/>
          </a:ln>
        </p:spPr>
        <p:style>
          <a:lnRef idx="0">
            <a:scrgbClr r="0" g="0" b="0"/>
          </a:lnRef>
          <a:fillRef idx="0">
            <a:scrgbClr r="0" g="0" b="0"/>
          </a:fillRef>
          <a:effectRef idx="0">
            <a:scrgbClr r="0" g="0" b="0"/>
          </a:effectRef>
          <a:fontRef idx="minor"/>
        </p:style>
      </p:sp>
      <p:sp>
        <p:nvSpPr>
          <p:cNvPr id="1095" name="CustomShape 7"/>
          <p:cNvSpPr/>
          <p:nvPr/>
        </p:nvSpPr>
        <p:spPr>
          <a:xfrm>
            <a:off x="1054516" y="3007000"/>
            <a:ext cx="623520" cy="7236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3200" strike="noStrike" spc="-1" dirty="0">
                <a:solidFill>
                  <a:srgbClr val="FFFFFF"/>
                </a:solidFill>
                <a:latin typeface="Berlin Sans FB" pitchFamily="34" charset="0"/>
              </a:rPr>
              <a:t>01</a:t>
            </a:r>
            <a:endParaRPr lang="it-IT" sz="3200" strike="noStrike" spc="-1" dirty="0">
              <a:latin typeface="Berlin Sans FB" pitchFamily="34" charset="0"/>
            </a:endParaRPr>
          </a:p>
        </p:txBody>
      </p:sp>
      <p:sp>
        <p:nvSpPr>
          <p:cNvPr id="1096" name="CustomShape 8"/>
          <p:cNvSpPr/>
          <p:nvPr/>
        </p:nvSpPr>
        <p:spPr>
          <a:xfrm>
            <a:off x="4312620" y="3007000"/>
            <a:ext cx="696600" cy="7236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3200" strike="noStrike" spc="-1" dirty="0">
                <a:solidFill>
                  <a:srgbClr val="FFFFFF"/>
                </a:solidFill>
                <a:latin typeface="Berlin Sans FB" pitchFamily="34" charset="0"/>
              </a:rPr>
              <a:t>02</a:t>
            </a:r>
            <a:endParaRPr lang="it-IT" sz="3200" strike="noStrike" spc="-1" dirty="0">
              <a:latin typeface="Berlin Sans FB" pitchFamily="34" charset="0"/>
            </a:endParaRPr>
          </a:p>
        </p:txBody>
      </p:sp>
      <p:sp>
        <p:nvSpPr>
          <p:cNvPr id="1097" name="CustomShape 9"/>
          <p:cNvSpPr/>
          <p:nvPr/>
        </p:nvSpPr>
        <p:spPr>
          <a:xfrm>
            <a:off x="7463684" y="2932546"/>
            <a:ext cx="525771" cy="538934"/>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3200" strike="noStrike" spc="-1" dirty="0">
                <a:solidFill>
                  <a:srgbClr val="FFFFFF"/>
                </a:solidFill>
                <a:latin typeface="Berlin Sans FB" pitchFamily="34" charset="0"/>
              </a:rPr>
              <a:t>03</a:t>
            </a:r>
            <a:endParaRPr lang="it-IT" sz="3200" strike="noStrike" spc="-1" dirty="0">
              <a:latin typeface="Berlin Sans FB" pitchFamily="34" charset="0"/>
            </a:endParaRPr>
          </a:p>
        </p:txBody>
      </p:sp>
      <p:sp>
        <p:nvSpPr>
          <p:cNvPr id="1098" name="CustomShape 10"/>
          <p:cNvSpPr/>
          <p:nvPr/>
        </p:nvSpPr>
        <p:spPr>
          <a:xfrm>
            <a:off x="690480" y="1484280"/>
            <a:ext cx="1042560" cy="50436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2400" strike="noStrike" spc="-1" dirty="0">
                <a:solidFill>
                  <a:srgbClr val="000000"/>
                </a:solidFill>
                <a:latin typeface="Berlin Sans FB" pitchFamily="34" charset="0"/>
              </a:rPr>
              <a:t>1 </a:t>
            </a:r>
            <a:r>
              <a:rPr lang="it-IT" sz="2400" strike="noStrike" spc="-1" dirty="0" err="1">
                <a:solidFill>
                  <a:srgbClr val="000000"/>
                </a:solidFill>
                <a:latin typeface="Berlin Sans FB" pitchFamily="34" charset="0"/>
              </a:rPr>
              <a:t>step</a:t>
            </a:r>
            <a:endParaRPr lang="it-IT" sz="2400" strike="noStrike" spc="-1" dirty="0">
              <a:latin typeface="Berlin Sans FB" pitchFamily="34" charset="0"/>
            </a:endParaRPr>
          </a:p>
        </p:txBody>
      </p:sp>
      <p:sp>
        <p:nvSpPr>
          <p:cNvPr id="1099" name="CustomShape 11"/>
          <p:cNvSpPr/>
          <p:nvPr/>
        </p:nvSpPr>
        <p:spPr>
          <a:xfrm>
            <a:off x="4132440" y="844560"/>
            <a:ext cx="1056960" cy="723600"/>
          </a:xfrm>
          <a:prstGeom prst="rect">
            <a:avLst/>
          </a:prstGeom>
          <a:noFill/>
          <a:ln>
            <a:noFill/>
          </a:ln>
        </p:spPr>
        <p:style>
          <a:lnRef idx="0">
            <a:scrgbClr r="0" g="0" b="0"/>
          </a:lnRef>
          <a:fillRef idx="0">
            <a:scrgbClr r="0" g="0" b="0"/>
          </a:fillRef>
          <a:effectRef idx="0">
            <a:scrgbClr r="0" g="0" b="0"/>
          </a:effectRef>
          <a:fontRef idx="minor"/>
        </p:style>
      </p:sp>
      <p:sp>
        <p:nvSpPr>
          <p:cNvPr id="1100" name="CustomShape 12"/>
          <p:cNvSpPr/>
          <p:nvPr/>
        </p:nvSpPr>
        <p:spPr>
          <a:xfrm>
            <a:off x="0" y="4431778"/>
            <a:ext cx="3096720" cy="15123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strike="noStrike" spc="-1" dirty="0" smtClean="0">
                <a:solidFill>
                  <a:srgbClr val="000000"/>
                </a:solidFill>
                <a:latin typeface="Berlin Sans FB" pitchFamily="34" charset="0"/>
              </a:rPr>
              <a:t>Segnalare </a:t>
            </a:r>
            <a:r>
              <a:rPr lang="it-IT" sz="2400" strike="noStrike" spc="-1" dirty="0">
                <a:solidFill>
                  <a:srgbClr val="000000"/>
                </a:solidFill>
                <a:latin typeface="Berlin Sans FB" pitchFamily="34" charset="0"/>
              </a:rPr>
              <a:t>immediatamente l’accaduto al proprio dirigente/preposto</a:t>
            </a:r>
            <a:endParaRPr lang="it-IT" sz="2400" strike="noStrike" spc="-1" dirty="0">
              <a:latin typeface="Berlin Sans FB" pitchFamily="34" charset="0"/>
            </a:endParaRPr>
          </a:p>
        </p:txBody>
      </p:sp>
      <p:sp>
        <p:nvSpPr>
          <p:cNvPr id="1101" name="CustomShape 13"/>
          <p:cNvSpPr/>
          <p:nvPr/>
        </p:nvSpPr>
        <p:spPr>
          <a:xfrm>
            <a:off x="3208500" y="4557215"/>
            <a:ext cx="2736360" cy="1510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strike="noStrike" spc="-1" dirty="0" smtClean="0">
                <a:solidFill>
                  <a:srgbClr val="000000"/>
                </a:solidFill>
                <a:latin typeface="Berlin Sans FB" pitchFamily="34" charset="0"/>
              </a:rPr>
              <a:t>Accedere </a:t>
            </a:r>
            <a:r>
              <a:rPr lang="it-IT" sz="2400" strike="noStrike" spc="-1" dirty="0">
                <a:solidFill>
                  <a:srgbClr val="000000"/>
                </a:solidFill>
                <a:latin typeface="Berlin Sans FB" pitchFamily="34" charset="0"/>
              </a:rPr>
              <a:t>immediatamente al Pronto Soccorso</a:t>
            </a:r>
            <a:endParaRPr lang="it-IT" sz="2400" strike="noStrike" spc="-1" dirty="0">
              <a:latin typeface="Berlin Sans FB" pitchFamily="34" charset="0"/>
            </a:endParaRPr>
          </a:p>
        </p:txBody>
      </p:sp>
      <p:sp>
        <p:nvSpPr>
          <p:cNvPr id="1102" name="CustomShape 14"/>
          <p:cNvSpPr/>
          <p:nvPr/>
        </p:nvSpPr>
        <p:spPr>
          <a:xfrm>
            <a:off x="6224616" y="4577578"/>
            <a:ext cx="2879280" cy="1366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strike="noStrike" spc="-1" dirty="0">
                <a:solidFill>
                  <a:srgbClr val="000000"/>
                </a:solidFill>
                <a:latin typeface="Berlin Sans FB" pitchFamily="34" charset="0"/>
              </a:rPr>
              <a:t>Rilasciare le proprie dichiarazioni al posto di Polizia Civile</a:t>
            </a:r>
            <a:endParaRPr lang="it-IT" sz="2400" strike="noStrike" spc="-1" dirty="0">
              <a:latin typeface="Berlin Sans FB" pitchFamily="34" charset="0"/>
            </a:endParaRPr>
          </a:p>
        </p:txBody>
      </p:sp>
      <p:sp>
        <p:nvSpPr>
          <p:cNvPr id="1103" name="CustomShape 15"/>
          <p:cNvSpPr/>
          <p:nvPr/>
        </p:nvSpPr>
        <p:spPr>
          <a:xfrm>
            <a:off x="1273332" y="533400"/>
            <a:ext cx="6775176" cy="463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it-IT" sz="3000" b="1" strike="noStrike" spc="-1" dirty="0" smtClean="0">
                <a:solidFill>
                  <a:srgbClr val="00B0F0"/>
                </a:solidFill>
                <a:latin typeface="Berlin Sans FB" pitchFamily="34" charset="0"/>
              </a:rPr>
              <a:t>Obblighi </a:t>
            </a:r>
            <a:r>
              <a:rPr lang="it-IT" sz="3000" b="1" strike="noStrike" spc="-1" dirty="0">
                <a:solidFill>
                  <a:srgbClr val="00B0F0"/>
                </a:solidFill>
                <a:latin typeface="Berlin Sans FB" pitchFamily="34" charset="0"/>
              </a:rPr>
              <a:t>del lavoratore infortunato</a:t>
            </a:r>
            <a:endParaRPr lang="it-IT" sz="3000" b="0" strike="noStrike" spc="-1" dirty="0">
              <a:solidFill>
                <a:srgbClr val="00B0F0"/>
              </a:solidFill>
              <a:latin typeface="Berlin Sans FB" pitchFamily="34" charset="0"/>
            </a:endParaRPr>
          </a:p>
        </p:txBody>
      </p:sp>
      <p:sp>
        <p:nvSpPr>
          <p:cNvPr id="1104" name="CustomShape 16"/>
          <p:cNvSpPr/>
          <p:nvPr/>
        </p:nvSpPr>
        <p:spPr>
          <a:xfrm>
            <a:off x="4055400" y="1484280"/>
            <a:ext cx="1042560" cy="50436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2400" strike="noStrike" spc="-1" dirty="0">
                <a:solidFill>
                  <a:srgbClr val="000000"/>
                </a:solidFill>
                <a:latin typeface="Berlin Sans FB" pitchFamily="34" charset="0"/>
              </a:rPr>
              <a:t>2 </a:t>
            </a:r>
            <a:r>
              <a:rPr lang="it-IT" sz="2400" strike="noStrike" spc="-1" dirty="0" err="1">
                <a:solidFill>
                  <a:srgbClr val="000000"/>
                </a:solidFill>
                <a:latin typeface="Berlin Sans FB" pitchFamily="34" charset="0"/>
              </a:rPr>
              <a:t>step</a:t>
            </a:r>
            <a:endParaRPr lang="it-IT" sz="2400" strike="noStrike" spc="-1" dirty="0">
              <a:latin typeface="Berlin Sans FB" pitchFamily="34" charset="0"/>
            </a:endParaRPr>
          </a:p>
        </p:txBody>
      </p:sp>
      <p:sp>
        <p:nvSpPr>
          <p:cNvPr id="1105" name="CustomShape 17"/>
          <p:cNvSpPr/>
          <p:nvPr/>
        </p:nvSpPr>
        <p:spPr>
          <a:xfrm>
            <a:off x="7164360" y="1484280"/>
            <a:ext cx="1042560" cy="50436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2400" strike="noStrike" spc="-1" dirty="0">
                <a:solidFill>
                  <a:srgbClr val="000000"/>
                </a:solidFill>
                <a:latin typeface="Berlin Sans FB" pitchFamily="34" charset="0"/>
              </a:rPr>
              <a:t>3 </a:t>
            </a:r>
            <a:r>
              <a:rPr lang="it-IT" sz="2400" strike="noStrike" spc="-1" dirty="0" err="1">
                <a:solidFill>
                  <a:srgbClr val="000000"/>
                </a:solidFill>
                <a:latin typeface="Berlin Sans FB" pitchFamily="34" charset="0"/>
              </a:rPr>
              <a:t>step</a:t>
            </a:r>
            <a:endParaRPr lang="it-IT" sz="240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06" name="CustomShape 1"/>
          <p:cNvSpPr/>
          <p:nvPr/>
        </p:nvSpPr>
        <p:spPr>
          <a:xfrm>
            <a:off x="3348000" y="3357720"/>
            <a:ext cx="326520" cy="956880"/>
          </a:xfrm>
          <a:custGeom>
            <a:avLst/>
            <a:gdLst/>
            <a:ahLst/>
            <a:cxnLst/>
            <a:rect l="l" t="t" r="r" b="b"/>
            <a:pathLst>
              <a:path w="107" h="234">
                <a:moveTo>
                  <a:pt x="100" y="163"/>
                </a:moveTo>
                <a:cubicBezTo>
                  <a:pt x="52" y="0"/>
                  <a:pt x="52" y="0"/>
                  <a:pt x="52" y="0"/>
                </a:cubicBezTo>
                <a:cubicBezTo>
                  <a:pt x="53" y="8"/>
                  <a:pt x="53" y="16"/>
                  <a:pt x="51" y="24"/>
                </a:cubicBezTo>
                <a:cubicBezTo>
                  <a:pt x="11" y="161"/>
                  <a:pt x="11" y="161"/>
                  <a:pt x="11" y="161"/>
                </a:cubicBezTo>
                <a:cubicBezTo>
                  <a:pt x="0" y="200"/>
                  <a:pt x="38" y="234"/>
                  <a:pt x="74" y="221"/>
                </a:cubicBezTo>
                <a:cubicBezTo>
                  <a:pt x="95" y="211"/>
                  <a:pt x="107" y="188"/>
                  <a:pt x="100" y="163"/>
                </a:cubicBezTo>
                <a:close/>
              </a:path>
            </a:pathLst>
          </a:custGeom>
          <a:solidFill>
            <a:srgbClr val="4D3F3C"/>
          </a:solidFill>
          <a:ln>
            <a:noFill/>
          </a:ln>
        </p:spPr>
        <p:style>
          <a:lnRef idx="0">
            <a:scrgbClr r="0" g="0" b="0"/>
          </a:lnRef>
          <a:fillRef idx="0">
            <a:scrgbClr r="0" g="0" b="0"/>
          </a:fillRef>
          <a:effectRef idx="0">
            <a:scrgbClr r="0" g="0" b="0"/>
          </a:effectRef>
          <a:fontRef idx="minor"/>
        </p:style>
      </p:sp>
      <p:sp>
        <p:nvSpPr>
          <p:cNvPr id="1107" name="CustomShape 2"/>
          <p:cNvSpPr/>
          <p:nvPr/>
        </p:nvSpPr>
        <p:spPr>
          <a:xfrm>
            <a:off x="3348000" y="2421000"/>
            <a:ext cx="1247400" cy="1802880"/>
          </a:xfrm>
          <a:custGeom>
            <a:avLst/>
            <a:gdLst/>
            <a:ahLst/>
            <a:cxnLst/>
            <a:rect l="l" t="t" r="r" b="b"/>
            <a:pathLst>
              <a:path w="407" h="441">
                <a:moveTo>
                  <a:pt x="79" y="441"/>
                </a:moveTo>
                <a:cubicBezTo>
                  <a:pt x="82" y="440"/>
                  <a:pt x="85" y="439"/>
                  <a:pt x="88" y="437"/>
                </a:cubicBezTo>
                <a:cubicBezTo>
                  <a:pt x="215" y="362"/>
                  <a:pt x="215" y="362"/>
                  <a:pt x="215" y="362"/>
                </a:cubicBezTo>
                <a:cubicBezTo>
                  <a:pt x="375" y="269"/>
                  <a:pt x="375" y="269"/>
                  <a:pt x="375" y="269"/>
                </a:cubicBezTo>
                <a:cubicBezTo>
                  <a:pt x="407" y="249"/>
                  <a:pt x="407" y="202"/>
                  <a:pt x="374" y="184"/>
                </a:cubicBezTo>
                <a:cubicBezTo>
                  <a:pt x="212" y="93"/>
                  <a:pt x="212" y="93"/>
                  <a:pt x="212" y="93"/>
                </a:cubicBezTo>
                <a:cubicBezTo>
                  <a:pt x="84" y="22"/>
                  <a:pt x="84" y="22"/>
                  <a:pt x="84" y="22"/>
                </a:cubicBezTo>
                <a:cubicBezTo>
                  <a:pt x="45" y="0"/>
                  <a:pt x="0" y="36"/>
                  <a:pt x="13" y="79"/>
                </a:cubicBezTo>
                <a:cubicBezTo>
                  <a:pt x="56" y="215"/>
                  <a:pt x="56" y="215"/>
                  <a:pt x="56" y="215"/>
                </a:cubicBezTo>
                <a:cubicBezTo>
                  <a:pt x="56" y="217"/>
                  <a:pt x="56" y="218"/>
                  <a:pt x="57" y="220"/>
                </a:cubicBezTo>
                <a:cubicBezTo>
                  <a:pt x="105" y="383"/>
                  <a:pt x="105" y="383"/>
                  <a:pt x="105" y="383"/>
                </a:cubicBezTo>
                <a:cubicBezTo>
                  <a:pt x="112" y="408"/>
                  <a:pt x="100" y="431"/>
                  <a:pt x="79" y="441"/>
                </a:cubicBezTo>
                <a:close/>
              </a:path>
            </a:pathLst>
          </a:custGeom>
          <a:solidFill>
            <a:srgbClr val="7E6762"/>
          </a:solidFill>
          <a:ln>
            <a:noFill/>
          </a:ln>
        </p:spPr>
        <p:style>
          <a:lnRef idx="0">
            <a:scrgbClr r="0" g="0" b="0"/>
          </a:lnRef>
          <a:fillRef idx="0">
            <a:scrgbClr r="0" g="0" b="0"/>
          </a:fillRef>
          <a:effectRef idx="0">
            <a:scrgbClr r="0" g="0" b="0"/>
          </a:effectRef>
          <a:fontRef idx="minor"/>
        </p:style>
      </p:sp>
      <p:sp>
        <p:nvSpPr>
          <p:cNvPr id="1108" name="CustomShape 3"/>
          <p:cNvSpPr/>
          <p:nvPr/>
        </p:nvSpPr>
        <p:spPr>
          <a:xfrm>
            <a:off x="1065240" y="3200400"/>
            <a:ext cx="623520" cy="7236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3900" b="1" strike="noStrike" spc="-1">
                <a:solidFill>
                  <a:srgbClr val="FFFFFF"/>
                </a:solidFill>
                <a:latin typeface="Montserrat"/>
              </a:rPr>
              <a:t>01</a:t>
            </a:r>
            <a:endParaRPr lang="it-IT" sz="3900" b="0" strike="noStrike" spc="-1">
              <a:latin typeface="Arial"/>
            </a:endParaRPr>
          </a:p>
        </p:txBody>
      </p:sp>
      <p:sp>
        <p:nvSpPr>
          <p:cNvPr id="1109" name="CustomShape 4"/>
          <p:cNvSpPr/>
          <p:nvPr/>
        </p:nvSpPr>
        <p:spPr>
          <a:xfrm>
            <a:off x="3674520" y="2995920"/>
            <a:ext cx="696600" cy="7236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3200" strike="noStrike" spc="-1" dirty="0" smtClean="0">
                <a:solidFill>
                  <a:srgbClr val="FFFFFF"/>
                </a:solidFill>
                <a:latin typeface="Berlin Sans FB" pitchFamily="34" charset="0"/>
              </a:rPr>
              <a:t>04</a:t>
            </a:r>
            <a:endParaRPr lang="it-IT" sz="3200" strike="noStrike" spc="-1" dirty="0">
              <a:latin typeface="Berlin Sans FB" pitchFamily="34" charset="0"/>
            </a:endParaRPr>
          </a:p>
        </p:txBody>
      </p:sp>
      <p:sp>
        <p:nvSpPr>
          <p:cNvPr id="1110" name="CustomShape 5"/>
          <p:cNvSpPr/>
          <p:nvPr/>
        </p:nvSpPr>
        <p:spPr>
          <a:xfrm>
            <a:off x="3348000" y="1557360"/>
            <a:ext cx="1042560" cy="50436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2400" strike="noStrike" spc="-1" dirty="0">
                <a:solidFill>
                  <a:srgbClr val="000000"/>
                </a:solidFill>
                <a:latin typeface="Berlin Sans FB" pitchFamily="34" charset="0"/>
              </a:rPr>
              <a:t>4 </a:t>
            </a:r>
            <a:r>
              <a:rPr lang="it-IT" sz="2400" strike="noStrike" spc="-1" dirty="0" err="1">
                <a:solidFill>
                  <a:srgbClr val="000000"/>
                </a:solidFill>
                <a:latin typeface="Berlin Sans FB" pitchFamily="34" charset="0"/>
              </a:rPr>
              <a:t>step</a:t>
            </a:r>
            <a:endParaRPr lang="it-IT" sz="2400" strike="noStrike" spc="-1" dirty="0">
              <a:latin typeface="Berlin Sans FB" pitchFamily="34" charset="0"/>
            </a:endParaRPr>
          </a:p>
        </p:txBody>
      </p:sp>
      <p:sp>
        <p:nvSpPr>
          <p:cNvPr id="1111" name="CustomShape 6"/>
          <p:cNvSpPr/>
          <p:nvPr/>
        </p:nvSpPr>
        <p:spPr>
          <a:xfrm>
            <a:off x="4132440" y="844560"/>
            <a:ext cx="1056960" cy="723600"/>
          </a:xfrm>
          <a:prstGeom prst="rect">
            <a:avLst/>
          </a:prstGeom>
          <a:noFill/>
          <a:ln>
            <a:noFill/>
          </a:ln>
        </p:spPr>
        <p:style>
          <a:lnRef idx="0">
            <a:scrgbClr r="0" g="0" b="0"/>
          </a:lnRef>
          <a:fillRef idx="0">
            <a:scrgbClr r="0" g="0" b="0"/>
          </a:fillRef>
          <a:effectRef idx="0">
            <a:scrgbClr r="0" g="0" b="0"/>
          </a:effectRef>
          <a:fontRef idx="minor"/>
        </p:style>
      </p:sp>
      <p:sp>
        <p:nvSpPr>
          <p:cNvPr id="1112" name="CustomShape 7"/>
          <p:cNvSpPr/>
          <p:nvPr/>
        </p:nvSpPr>
        <p:spPr>
          <a:xfrm>
            <a:off x="2411280" y="4653000"/>
            <a:ext cx="3528720" cy="15123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strike="noStrike" spc="-1" dirty="0" smtClean="0">
                <a:solidFill>
                  <a:srgbClr val="000000"/>
                </a:solidFill>
                <a:latin typeface="Berlin Sans FB" pitchFamily="34" charset="0"/>
              </a:rPr>
              <a:t>Collaborare </a:t>
            </a:r>
            <a:r>
              <a:rPr lang="it-IT" sz="2400" strike="noStrike" spc="-1" dirty="0">
                <a:solidFill>
                  <a:srgbClr val="000000"/>
                </a:solidFill>
                <a:latin typeface="Berlin Sans FB" pitchFamily="34" charset="0"/>
              </a:rPr>
              <a:t>con il RSPP alla valutazioni delle </a:t>
            </a:r>
            <a:r>
              <a:rPr lang="it-IT" sz="2400" strike="noStrike" spc="-1" dirty="0" smtClean="0">
                <a:solidFill>
                  <a:srgbClr val="000000"/>
                </a:solidFill>
                <a:latin typeface="Berlin Sans FB" pitchFamily="34" charset="0"/>
              </a:rPr>
              <a:t>cause quando verrà contattato</a:t>
            </a:r>
            <a:endParaRPr lang="it-IT" sz="2400" strike="noStrike" spc="-1" dirty="0">
              <a:latin typeface="Berlin Sans FB" pitchFamily="34" charset="0"/>
            </a:endParaRPr>
          </a:p>
        </p:txBody>
      </p:sp>
      <p:sp>
        <p:nvSpPr>
          <p:cNvPr id="1113" name="CustomShape 8"/>
          <p:cNvSpPr/>
          <p:nvPr/>
        </p:nvSpPr>
        <p:spPr>
          <a:xfrm>
            <a:off x="1377000" y="612900"/>
            <a:ext cx="6608520" cy="463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it-IT" sz="3000" b="1" spc="-1" dirty="0" smtClean="0">
                <a:solidFill>
                  <a:srgbClr val="00B0F0"/>
                </a:solidFill>
                <a:latin typeface="Berlin Sans FB" pitchFamily="34" charset="0"/>
              </a:rPr>
              <a:t>Obblighi </a:t>
            </a:r>
            <a:r>
              <a:rPr lang="it-IT" sz="3000" b="1" spc="-1" dirty="0">
                <a:solidFill>
                  <a:srgbClr val="00B0F0"/>
                </a:solidFill>
                <a:latin typeface="Berlin Sans FB" pitchFamily="34" charset="0"/>
              </a:rPr>
              <a:t>del lavoratore infortunato</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14" name="CustomShape 1"/>
          <p:cNvSpPr/>
          <p:nvPr/>
        </p:nvSpPr>
        <p:spPr>
          <a:xfrm>
            <a:off x="740064" y="4531956"/>
            <a:ext cx="2427037" cy="1872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strike="noStrike" spc="-1" dirty="0" smtClean="0">
                <a:solidFill>
                  <a:srgbClr val="000000"/>
                </a:solidFill>
                <a:latin typeface="Berlin Sans FB" pitchFamily="34" charset="0"/>
              </a:rPr>
              <a:t>Prestare </a:t>
            </a:r>
            <a:r>
              <a:rPr lang="it-IT" sz="2400" strike="noStrike" spc="-1" dirty="0">
                <a:solidFill>
                  <a:srgbClr val="000000"/>
                </a:solidFill>
                <a:latin typeface="Berlin Sans FB" pitchFamily="34" charset="0"/>
              </a:rPr>
              <a:t>le prime cure ed </a:t>
            </a:r>
            <a:r>
              <a:rPr lang="it-IT" sz="2400" strike="noStrike" spc="-1" dirty="0" smtClean="0">
                <a:solidFill>
                  <a:srgbClr val="000000"/>
                </a:solidFill>
                <a:latin typeface="Berlin Sans FB" pitchFamily="34" charset="0"/>
              </a:rPr>
              <a:t>inviare </a:t>
            </a:r>
            <a:r>
              <a:rPr lang="it-IT" sz="2400" strike="noStrike" spc="-1" dirty="0">
                <a:solidFill>
                  <a:srgbClr val="000000"/>
                </a:solidFill>
                <a:latin typeface="Berlin Sans FB" pitchFamily="34" charset="0"/>
              </a:rPr>
              <a:t>l’infortunato al P.S</a:t>
            </a:r>
            <a:r>
              <a:rPr lang="it-IT" sz="1800" strike="noStrike" spc="-1" dirty="0">
                <a:solidFill>
                  <a:srgbClr val="000000"/>
                </a:solidFill>
                <a:latin typeface="Berlin Sans FB" pitchFamily="34" charset="0"/>
              </a:rPr>
              <a:t>.</a:t>
            </a:r>
            <a:endParaRPr lang="it-IT" sz="1800" strike="noStrike" spc="-1" dirty="0">
              <a:latin typeface="Berlin Sans FB" pitchFamily="34" charset="0"/>
            </a:endParaRPr>
          </a:p>
        </p:txBody>
      </p:sp>
      <p:sp>
        <p:nvSpPr>
          <p:cNvPr id="1115" name="CustomShape 2"/>
          <p:cNvSpPr/>
          <p:nvPr/>
        </p:nvSpPr>
        <p:spPr>
          <a:xfrm>
            <a:off x="4727520" y="4627080"/>
            <a:ext cx="3963898" cy="18000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2400" strike="noStrike" spc="-1" dirty="0" smtClean="0">
                <a:solidFill>
                  <a:srgbClr val="000000"/>
                </a:solidFill>
                <a:latin typeface="Berlin Sans FB" pitchFamily="34" charset="0"/>
              </a:rPr>
              <a:t>Analizzare </a:t>
            </a:r>
            <a:r>
              <a:rPr lang="it-IT" sz="2400" strike="noStrike" spc="-1" dirty="0">
                <a:solidFill>
                  <a:srgbClr val="000000"/>
                </a:solidFill>
                <a:latin typeface="Berlin Sans FB" pitchFamily="34" charset="0"/>
              </a:rPr>
              <a:t>le cause dell’incidente e se necessario </a:t>
            </a:r>
            <a:r>
              <a:rPr lang="it-IT" sz="2400" strike="noStrike" spc="-1" dirty="0" smtClean="0">
                <a:solidFill>
                  <a:srgbClr val="000000"/>
                </a:solidFill>
                <a:latin typeface="Berlin Sans FB" pitchFamily="34" charset="0"/>
              </a:rPr>
              <a:t>attivare </a:t>
            </a:r>
            <a:r>
              <a:rPr lang="it-IT" sz="2400" strike="noStrike" spc="-1" dirty="0">
                <a:solidFill>
                  <a:srgbClr val="000000"/>
                </a:solidFill>
                <a:latin typeface="Berlin Sans FB" pitchFamily="34" charset="0"/>
              </a:rPr>
              <a:t>i primi provvedimenti affinché l’evento non si ripeta.</a:t>
            </a:r>
            <a:endParaRPr lang="it-IT" sz="2400" strike="noStrike" spc="-1" dirty="0">
              <a:latin typeface="Berlin Sans FB" pitchFamily="34" charset="0"/>
            </a:endParaRPr>
          </a:p>
        </p:txBody>
      </p:sp>
      <p:sp>
        <p:nvSpPr>
          <p:cNvPr id="1116" name="CustomShape 3"/>
          <p:cNvSpPr/>
          <p:nvPr/>
        </p:nvSpPr>
        <p:spPr>
          <a:xfrm>
            <a:off x="2927521" y="1072080"/>
            <a:ext cx="479160" cy="6616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4300" b="0" strike="noStrike" spc="-1" dirty="0">
                <a:solidFill>
                  <a:srgbClr val="383838"/>
                </a:solidFill>
                <a:latin typeface="Berlin Sans FB" pitchFamily="34" charset="0"/>
              </a:rPr>
              <a:t>1</a:t>
            </a:r>
            <a:endParaRPr lang="it-IT" sz="4300" b="0" strike="noStrike" spc="-1" dirty="0">
              <a:latin typeface="Berlin Sans FB" pitchFamily="34" charset="0"/>
            </a:endParaRPr>
          </a:p>
        </p:txBody>
      </p:sp>
      <p:sp>
        <p:nvSpPr>
          <p:cNvPr id="1117" name="CustomShape 4"/>
          <p:cNvSpPr/>
          <p:nvPr/>
        </p:nvSpPr>
        <p:spPr>
          <a:xfrm>
            <a:off x="5976900" y="1095480"/>
            <a:ext cx="587160" cy="72972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4300" b="0" strike="noStrike" spc="-1" dirty="0">
                <a:solidFill>
                  <a:srgbClr val="383838"/>
                </a:solidFill>
                <a:latin typeface="Berlin Sans FB" pitchFamily="34" charset="0"/>
              </a:rPr>
              <a:t>2</a:t>
            </a:r>
            <a:endParaRPr lang="it-IT" sz="4300" b="0" strike="noStrike" spc="-1" dirty="0">
              <a:latin typeface="Berlin Sans FB" pitchFamily="34" charset="0"/>
            </a:endParaRPr>
          </a:p>
        </p:txBody>
      </p:sp>
      <p:sp>
        <p:nvSpPr>
          <p:cNvPr id="1118" name="CustomShape 5"/>
          <p:cNvSpPr/>
          <p:nvPr/>
        </p:nvSpPr>
        <p:spPr>
          <a:xfrm>
            <a:off x="6773760" y="2300400"/>
            <a:ext cx="1695240" cy="1133280"/>
          </a:xfrm>
          <a:custGeom>
            <a:avLst/>
            <a:gdLst/>
            <a:ahLst/>
            <a:cxnLst/>
            <a:rect l="l" t="t" r="r" b="b"/>
            <a:pathLst>
              <a:path w="565" h="283">
                <a:moveTo>
                  <a:pt x="282" y="58"/>
                </a:moveTo>
                <a:cubicBezTo>
                  <a:pt x="158" y="58"/>
                  <a:pt x="57" y="159"/>
                  <a:pt x="57" y="283"/>
                </a:cubicBezTo>
                <a:cubicBezTo>
                  <a:pt x="0" y="283"/>
                  <a:pt x="0" y="283"/>
                  <a:pt x="0" y="283"/>
                </a:cubicBezTo>
                <a:cubicBezTo>
                  <a:pt x="0" y="127"/>
                  <a:pt x="127" y="0"/>
                  <a:pt x="282" y="0"/>
                </a:cubicBezTo>
                <a:cubicBezTo>
                  <a:pt x="438" y="0"/>
                  <a:pt x="565" y="127"/>
                  <a:pt x="565" y="283"/>
                </a:cubicBezTo>
                <a:cubicBezTo>
                  <a:pt x="508" y="283"/>
                  <a:pt x="508" y="283"/>
                  <a:pt x="508" y="283"/>
                </a:cubicBezTo>
                <a:cubicBezTo>
                  <a:pt x="508" y="159"/>
                  <a:pt x="407" y="58"/>
                  <a:pt x="282" y="58"/>
                </a:cubicBezTo>
                <a:close/>
              </a:path>
            </a:pathLst>
          </a:custGeom>
          <a:solidFill>
            <a:srgbClr val="F2F2F2"/>
          </a:solidFill>
          <a:ln>
            <a:noFill/>
          </a:ln>
        </p:spPr>
        <p:style>
          <a:lnRef idx="0">
            <a:scrgbClr r="0" g="0" b="0"/>
          </a:lnRef>
          <a:fillRef idx="0">
            <a:scrgbClr r="0" g="0" b="0"/>
          </a:fillRef>
          <a:effectRef idx="0">
            <a:scrgbClr r="0" g="0" b="0"/>
          </a:effectRef>
          <a:fontRef idx="minor"/>
        </p:style>
      </p:sp>
      <p:sp>
        <p:nvSpPr>
          <p:cNvPr id="1119" name="CustomShape 6"/>
          <p:cNvSpPr/>
          <p:nvPr/>
        </p:nvSpPr>
        <p:spPr>
          <a:xfrm>
            <a:off x="5248440" y="3433680"/>
            <a:ext cx="1695240" cy="1128240"/>
          </a:xfrm>
          <a:custGeom>
            <a:avLst/>
            <a:gdLst/>
            <a:ahLst/>
            <a:cxnLst/>
            <a:rect l="l" t="t" r="r" b="b"/>
            <a:pathLst>
              <a:path w="565" h="282">
                <a:moveTo>
                  <a:pt x="283" y="282"/>
                </a:moveTo>
                <a:cubicBezTo>
                  <a:pt x="127" y="282"/>
                  <a:pt x="0" y="156"/>
                  <a:pt x="0" y="0"/>
                </a:cubicBezTo>
                <a:cubicBezTo>
                  <a:pt x="57" y="0"/>
                  <a:pt x="57" y="0"/>
                  <a:pt x="57" y="0"/>
                </a:cubicBezTo>
                <a:cubicBezTo>
                  <a:pt x="57" y="124"/>
                  <a:pt x="158" y="225"/>
                  <a:pt x="283" y="225"/>
                </a:cubicBezTo>
                <a:cubicBezTo>
                  <a:pt x="407" y="225"/>
                  <a:pt x="508" y="124"/>
                  <a:pt x="508" y="0"/>
                </a:cubicBezTo>
                <a:cubicBezTo>
                  <a:pt x="565" y="0"/>
                  <a:pt x="565" y="0"/>
                  <a:pt x="565" y="0"/>
                </a:cubicBezTo>
                <a:cubicBezTo>
                  <a:pt x="565" y="156"/>
                  <a:pt x="438" y="282"/>
                  <a:pt x="283" y="282"/>
                </a:cubicBezTo>
                <a:close/>
              </a:path>
            </a:pathLst>
          </a:custGeom>
          <a:solidFill>
            <a:srgbClr val="F2F2F2"/>
          </a:solidFill>
          <a:ln>
            <a:noFill/>
          </a:ln>
        </p:spPr>
        <p:style>
          <a:lnRef idx="0">
            <a:scrgbClr r="0" g="0" b="0"/>
          </a:lnRef>
          <a:fillRef idx="0">
            <a:scrgbClr r="0" g="0" b="0"/>
          </a:fillRef>
          <a:effectRef idx="0">
            <a:scrgbClr r="0" g="0" b="0"/>
          </a:effectRef>
          <a:fontRef idx="minor"/>
        </p:style>
      </p:sp>
      <p:sp>
        <p:nvSpPr>
          <p:cNvPr id="1120" name="CustomShape 7"/>
          <p:cNvSpPr/>
          <p:nvPr/>
        </p:nvSpPr>
        <p:spPr>
          <a:xfrm>
            <a:off x="3727440" y="2300400"/>
            <a:ext cx="1692000" cy="1133280"/>
          </a:xfrm>
          <a:custGeom>
            <a:avLst/>
            <a:gdLst/>
            <a:ahLst/>
            <a:cxnLst/>
            <a:rect l="l" t="t" r="r" b="b"/>
            <a:pathLst>
              <a:path w="564" h="283">
                <a:moveTo>
                  <a:pt x="282" y="58"/>
                </a:moveTo>
                <a:cubicBezTo>
                  <a:pt x="158" y="58"/>
                  <a:pt x="57" y="159"/>
                  <a:pt x="57" y="283"/>
                </a:cubicBezTo>
                <a:cubicBezTo>
                  <a:pt x="0" y="283"/>
                  <a:pt x="0" y="283"/>
                  <a:pt x="0" y="283"/>
                </a:cubicBezTo>
                <a:cubicBezTo>
                  <a:pt x="0" y="127"/>
                  <a:pt x="126" y="0"/>
                  <a:pt x="282" y="0"/>
                </a:cubicBezTo>
                <a:cubicBezTo>
                  <a:pt x="438" y="0"/>
                  <a:pt x="564" y="127"/>
                  <a:pt x="564" y="283"/>
                </a:cubicBezTo>
                <a:cubicBezTo>
                  <a:pt x="507" y="283"/>
                  <a:pt x="507" y="283"/>
                  <a:pt x="507" y="283"/>
                </a:cubicBezTo>
                <a:cubicBezTo>
                  <a:pt x="507" y="159"/>
                  <a:pt x="406" y="58"/>
                  <a:pt x="282" y="58"/>
                </a:cubicBezTo>
                <a:close/>
              </a:path>
            </a:pathLst>
          </a:custGeom>
          <a:solidFill>
            <a:srgbClr val="F2F2F2"/>
          </a:solidFill>
          <a:ln>
            <a:noFill/>
          </a:ln>
        </p:spPr>
        <p:style>
          <a:lnRef idx="0">
            <a:scrgbClr r="0" g="0" b="0"/>
          </a:lnRef>
          <a:fillRef idx="0">
            <a:scrgbClr r="0" g="0" b="0"/>
          </a:fillRef>
          <a:effectRef idx="0">
            <a:scrgbClr r="0" g="0" b="0"/>
          </a:effectRef>
          <a:fontRef idx="minor"/>
        </p:style>
      </p:sp>
      <p:sp>
        <p:nvSpPr>
          <p:cNvPr id="1121" name="CustomShape 8"/>
          <p:cNvSpPr/>
          <p:nvPr/>
        </p:nvSpPr>
        <p:spPr>
          <a:xfrm>
            <a:off x="2203560" y="3433680"/>
            <a:ext cx="1695240" cy="1128240"/>
          </a:xfrm>
          <a:custGeom>
            <a:avLst/>
            <a:gdLst/>
            <a:ahLst/>
            <a:cxnLst/>
            <a:rect l="l" t="t" r="r" b="b"/>
            <a:pathLst>
              <a:path w="565" h="282">
                <a:moveTo>
                  <a:pt x="282" y="282"/>
                </a:moveTo>
                <a:cubicBezTo>
                  <a:pt x="127" y="282"/>
                  <a:pt x="0" y="156"/>
                  <a:pt x="0" y="0"/>
                </a:cubicBezTo>
                <a:cubicBezTo>
                  <a:pt x="57" y="0"/>
                  <a:pt x="57" y="0"/>
                  <a:pt x="57" y="0"/>
                </a:cubicBezTo>
                <a:cubicBezTo>
                  <a:pt x="57" y="124"/>
                  <a:pt x="158" y="225"/>
                  <a:pt x="282" y="225"/>
                </a:cubicBezTo>
                <a:cubicBezTo>
                  <a:pt x="407" y="225"/>
                  <a:pt x="508" y="124"/>
                  <a:pt x="508" y="0"/>
                </a:cubicBezTo>
                <a:cubicBezTo>
                  <a:pt x="565" y="0"/>
                  <a:pt x="565" y="0"/>
                  <a:pt x="565" y="0"/>
                </a:cubicBezTo>
                <a:cubicBezTo>
                  <a:pt x="565" y="156"/>
                  <a:pt x="438" y="282"/>
                  <a:pt x="282" y="282"/>
                </a:cubicBezTo>
                <a:close/>
              </a:path>
            </a:pathLst>
          </a:custGeom>
          <a:solidFill>
            <a:srgbClr val="F2F2F2"/>
          </a:solidFill>
          <a:ln>
            <a:noFill/>
          </a:ln>
        </p:spPr>
        <p:style>
          <a:lnRef idx="0">
            <a:scrgbClr r="0" g="0" b="0"/>
          </a:lnRef>
          <a:fillRef idx="0">
            <a:scrgbClr r="0" g="0" b="0"/>
          </a:fillRef>
          <a:effectRef idx="0">
            <a:scrgbClr r="0" g="0" b="0"/>
          </a:effectRef>
          <a:fontRef idx="minor"/>
        </p:style>
      </p:sp>
      <p:sp>
        <p:nvSpPr>
          <p:cNvPr id="1122" name="CustomShape 9"/>
          <p:cNvSpPr/>
          <p:nvPr/>
        </p:nvSpPr>
        <p:spPr>
          <a:xfrm>
            <a:off x="833398" y="2382982"/>
            <a:ext cx="1541162" cy="1050698"/>
          </a:xfrm>
          <a:custGeom>
            <a:avLst/>
            <a:gdLst/>
            <a:ahLst/>
            <a:cxnLst/>
            <a:rect l="l" t="t" r="r" b="b"/>
            <a:pathLst>
              <a:path w="565" h="283">
                <a:moveTo>
                  <a:pt x="283" y="58"/>
                </a:moveTo>
                <a:cubicBezTo>
                  <a:pt x="158" y="58"/>
                  <a:pt x="57" y="159"/>
                  <a:pt x="57" y="283"/>
                </a:cubicBezTo>
                <a:cubicBezTo>
                  <a:pt x="0" y="283"/>
                  <a:pt x="0" y="283"/>
                  <a:pt x="0" y="283"/>
                </a:cubicBezTo>
                <a:cubicBezTo>
                  <a:pt x="0" y="127"/>
                  <a:pt x="127" y="0"/>
                  <a:pt x="283" y="0"/>
                </a:cubicBezTo>
                <a:cubicBezTo>
                  <a:pt x="438" y="0"/>
                  <a:pt x="565" y="127"/>
                  <a:pt x="565" y="283"/>
                </a:cubicBezTo>
                <a:cubicBezTo>
                  <a:pt x="508" y="283"/>
                  <a:pt x="508" y="283"/>
                  <a:pt x="508" y="283"/>
                </a:cubicBezTo>
                <a:cubicBezTo>
                  <a:pt x="508" y="159"/>
                  <a:pt x="407" y="58"/>
                  <a:pt x="283" y="58"/>
                </a:cubicBezTo>
                <a:close/>
              </a:path>
            </a:pathLst>
          </a:custGeom>
          <a:solidFill>
            <a:srgbClr val="F2F2F2"/>
          </a:solidFill>
          <a:ln>
            <a:noFill/>
          </a:ln>
        </p:spPr>
        <p:style>
          <a:lnRef idx="0">
            <a:scrgbClr r="0" g="0" b="0"/>
          </a:lnRef>
          <a:fillRef idx="0">
            <a:scrgbClr r="0" g="0" b="0"/>
          </a:fillRef>
          <a:effectRef idx="0">
            <a:scrgbClr r="0" g="0" b="0"/>
          </a:effectRef>
          <a:fontRef idx="minor"/>
        </p:style>
      </p:sp>
      <p:sp>
        <p:nvSpPr>
          <p:cNvPr id="1123" name="CustomShape 10"/>
          <p:cNvSpPr/>
          <p:nvPr/>
        </p:nvSpPr>
        <p:spPr>
          <a:xfrm>
            <a:off x="6773760" y="3433680"/>
            <a:ext cx="1695240" cy="944356"/>
          </a:xfrm>
          <a:custGeom>
            <a:avLst/>
            <a:gdLst/>
            <a:ahLst/>
            <a:cxnLst/>
            <a:rect l="l" t="t" r="r" b="b"/>
            <a:pathLst>
              <a:path w="565" h="282">
                <a:moveTo>
                  <a:pt x="282" y="282"/>
                </a:moveTo>
                <a:cubicBezTo>
                  <a:pt x="127" y="282"/>
                  <a:pt x="0" y="156"/>
                  <a:pt x="0" y="0"/>
                </a:cubicBezTo>
                <a:cubicBezTo>
                  <a:pt x="57" y="0"/>
                  <a:pt x="57" y="0"/>
                  <a:pt x="57" y="0"/>
                </a:cubicBezTo>
                <a:cubicBezTo>
                  <a:pt x="57" y="124"/>
                  <a:pt x="158" y="225"/>
                  <a:pt x="282" y="225"/>
                </a:cubicBezTo>
                <a:cubicBezTo>
                  <a:pt x="407" y="225"/>
                  <a:pt x="508" y="124"/>
                  <a:pt x="508" y="0"/>
                </a:cubicBezTo>
                <a:cubicBezTo>
                  <a:pt x="565" y="0"/>
                  <a:pt x="565" y="0"/>
                  <a:pt x="565" y="0"/>
                </a:cubicBezTo>
                <a:cubicBezTo>
                  <a:pt x="565" y="156"/>
                  <a:pt x="438" y="282"/>
                  <a:pt x="282" y="282"/>
                </a:cubicBezTo>
                <a:close/>
              </a:path>
            </a:pathLst>
          </a:custGeom>
          <a:solidFill>
            <a:srgbClr val="69D1DA"/>
          </a:solidFill>
          <a:ln>
            <a:noFill/>
          </a:ln>
        </p:spPr>
        <p:style>
          <a:lnRef idx="0">
            <a:scrgbClr r="0" g="0" b="0"/>
          </a:lnRef>
          <a:fillRef idx="0">
            <a:scrgbClr r="0" g="0" b="0"/>
          </a:fillRef>
          <a:effectRef idx="0">
            <a:scrgbClr r="0" g="0" b="0"/>
          </a:effectRef>
          <a:fontRef idx="minor"/>
        </p:style>
      </p:sp>
      <p:sp>
        <p:nvSpPr>
          <p:cNvPr id="1124" name="CustomShape 11"/>
          <p:cNvSpPr/>
          <p:nvPr/>
        </p:nvSpPr>
        <p:spPr>
          <a:xfrm>
            <a:off x="5248440" y="2300400"/>
            <a:ext cx="1695240" cy="1133280"/>
          </a:xfrm>
          <a:custGeom>
            <a:avLst/>
            <a:gdLst/>
            <a:ahLst/>
            <a:cxnLst/>
            <a:rect l="l" t="t" r="r" b="b"/>
            <a:pathLst>
              <a:path w="565" h="283">
                <a:moveTo>
                  <a:pt x="283" y="58"/>
                </a:moveTo>
                <a:cubicBezTo>
                  <a:pt x="158" y="58"/>
                  <a:pt x="57" y="159"/>
                  <a:pt x="57" y="283"/>
                </a:cubicBezTo>
                <a:cubicBezTo>
                  <a:pt x="0" y="283"/>
                  <a:pt x="0" y="283"/>
                  <a:pt x="0" y="283"/>
                </a:cubicBezTo>
                <a:cubicBezTo>
                  <a:pt x="0" y="127"/>
                  <a:pt x="127" y="0"/>
                  <a:pt x="283" y="0"/>
                </a:cubicBezTo>
                <a:cubicBezTo>
                  <a:pt x="438" y="0"/>
                  <a:pt x="565" y="127"/>
                  <a:pt x="565" y="283"/>
                </a:cubicBezTo>
                <a:cubicBezTo>
                  <a:pt x="508" y="283"/>
                  <a:pt x="508" y="283"/>
                  <a:pt x="508" y="283"/>
                </a:cubicBezTo>
                <a:cubicBezTo>
                  <a:pt x="508" y="159"/>
                  <a:pt x="407" y="58"/>
                  <a:pt x="283" y="58"/>
                </a:cubicBezTo>
                <a:close/>
              </a:path>
            </a:pathLst>
          </a:custGeom>
          <a:solidFill>
            <a:srgbClr val="69D1DA"/>
          </a:solidFill>
          <a:ln>
            <a:noFill/>
          </a:ln>
        </p:spPr>
        <p:style>
          <a:lnRef idx="0">
            <a:scrgbClr r="0" g="0" b="0"/>
          </a:lnRef>
          <a:fillRef idx="0">
            <a:scrgbClr r="0" g="0" b="0"/>
          </a:fillRef>
          <a:effectRef idx="0">
            <a:scrgbClr r="0" g="0" b="0"/>
          </a:effectRef>
          <a:fontRef idx="minor"/>
        </p:style>
      </p:sp>
      <p:sp>
        <p:nvSpPr>
          <p:cNvPr id="1125" name="CustomShape 12"/>
          <p:cNvSpPr/>
          <p:nvPr/>
        </p:nvSpPr>
        <p:spPr>
          <a:xfrm>
            <a:off x="3727440" y="3433680"/>
            <a:ext cx="1692000" cy="944356"/>
          </a:xfrm>
          <a:custGeom>
            <a:avLst/>
            <a:gdLst/>
            <a:ahLst/>
            <a:cxnLst/>
            <a:rect l="l" t="t" r="r" b="b"/>
            <a:pathLst>
              <a:path w="564" h="282">
                <a:moveTo>
                  <a:pt x="282" y="282"/>
                </a:moveTo>
                <a:cubicBezTo>
                  <a:pt x="126" y="282"/>
                  <a:pt x="0" y="156"/>
                  <a:pt x="0" y="0"/>
                </a:cubicBezTo>
                <a:cubicBezTo>
                  <a:pt x="57" y="0"/>
                  <a:pt x="57" y="0"/>
                  <a:pt x="57" y="0"/>
                </a:cubicBezTo>
                <a:cubicBezTo>
                  <a:pt x="57" y="124"/>
                  <a:pt x="158" y="225"/>
                  <a:pt x="282" y="225"/>
                </a:cubicBezTo>
                <a:cubicBezTo>
                  <a:pt x="406" y="225"/>
                  <a:pt x="507" y="124"/>
                  <a:pt x="507" y="0"/>
                </a:cubicBezTo>
                <a:cubicBezTo>
                  <a:pt x="564" y="0"/>
                  <a:pt x="564" y="0"/>
                  <a:pt x="564" y="0"/>
                </a:cubicBezTo>
                <a:cubicBezTo>
                  <a:pt x="564" y="156"/>
                  <a:pt x="438" y="282"/>
                  <a:pt x="282" y="282"/>
                </a:cubicBezTo>
                <a:close/>
              </a:path>
            </a:pathLst>
          </a:custGeom>
          <a:solidFill>
            <a:srgbClr val="69D1DA"/>
          </a:solidFill>
          <a:ln>
            <a:noFill/>
          </a:ln>
        </p:spPr>
        <p:style>
          <a:lnRef idx="0">
            <a:scrgbClr r="0" g="0" b="0"/>
          </a:lnRef>
          <a:fillRef idx="0">
            <a:scrgbClr r="0" g="0" b="0"/>
          </a:fillRef>
          <a:effectRef idx="0">
            <a:scrgbClr r="0" g="0" b="0"/>
          </a:effectRef>
          <a:fontRef idx="minor"/>
        </p:style>
      </p:sp>
      <p:sp>
        <p:nvSpPr>
          <p:cNvPr id="1126" name="CustomShape 13"/>
          <p:cNvSpPr/>
          <p:nvPr/>
        </p:nvSpPr>
        <p:spPr>
          <a:xfrm>
            <a:off x="2203560" y="2300400"/>
            <a:ext cx="1695240" cy="1133280"/>
          </a:xfrm>
          <a:custGeom>
            <a:avLst/>
            <a:gdLst/>
            <a:ahLst/>
            <a:cxnLst/>
            <a:rect l="l" t="t" r="r" b="b"/>
            <a:pathLst>
              <a:path w="565" h="283">
                <a:moveTo>
                  <a:pt x="282" y="58"/>
                </a:moveTo>
                <a:cubicBezTo>
                  <a:pt x="158" y="58"/>
                  <a:pt x="57" y="159"/>
                  <a:pt x="57" y="283"/>
                </a:cubicBezTo>
                <a:cubicBezTo>
                  <a:pt x="0" y="283"/>
                  <a:pt x="0" y="283"/>
                  <a:pt x="0" y="283"/>
                </a:cubicBezTo>
                <a:cubicBezTo>
                  <a:pt x="0" y="127"/>
                  <a:pt x="127" y="0"/>
                  <a:pt x="282" y="0"/>
                </a:cubicBezTo>
                <a:cubicBezTo>
                  <a:pt x="438" y="0"/>
                  <a:pt x="565" y="127"/>
                  <a:pt x="565" y="283"/>
                </a:cubicBezTo>
                <a:cubicBezTo>
                  <a:pt x="508" y="283"/>
                  <a:pt x="508" y="283"/>
                  <a:pt x="508" y="283"/>
                </a:cubicBezTo>
                <a:cubicBezTo>
                  <a:pt x="508" y="159"/>
                  <a:pt x="407" y="58"/>
                  <a:pt x="282" y="58"/>
                </a:cubicBezTo>
                <a:close/>
              </a:path>
            </a:pathLst>
          </a:custGeom>
          <a:solidFill>
            <a:srgbClr val="69D1DA"/>
          </a:solidFill>
          <a:ln>
            <a:noFill/>
          </a:ln>
        </p:spPr>
        <p:style>
          <a:lnRef idx="0">
            <a:scrgbClr r="0" g="0" b="0"/>
          </a:lnRef>
          <a:fillRef idx="0">
            <a:scrgbClr r="0" g="0" b="0"/>
          </a:fillRef>
          <a:effectRef idx="0">
            <a:scrgbClr r="0" g="0" b="0"/>
          </a:effectRef>
          <a:fontRef idx="minor"/>
        </p:style>
      </p:sp>
      <p:sp>
        <p:nvSpPr>
          <p:cNvPr id="1127" name="CustomShape 14"/>
          <p:cNvSpPr/>
          <p:nvPr/>
        </p:nvSpPr>
        <p:spPr>
          <a:xfrm>
            <a:off x="833398" y="3433680"/>
            <a:ext cx="1541161" cy="944356"/>
          </a:xfrm>
          <a:custGeom>
            <a:avLst/>
            <a:gdLst/>
            <a:ahLst/>
            <a:cxnLst/>
            <a:rect l="l" t="t" r="r" b="b"/>
            <a:pathLst>
              <a:path w="565" h="282">
                <a:moveTo>
                  <a:pt x="283" y="282"/>
                </a:moveTo>
                <a:cubicBezTo>
                  <a:pt x="127" y="282"/>
                  <a:pt x="0" y="156"/>
                  <a:pt x="0" y="0"/>
                </a:cubicBezTo>
                <a:cubicBezTo>
                  <a:pt x="57" y="0"/>
                  <a:pt x="57" y="0"/>
                  <a:pt x="57" y="0"/>
                </a:cubicBezTo>
                <a:cubicBezTo>
                  <a:pt x="57" y="124"/>
                  <a:pt x="158" y="225"/>
                  <a:pt x="283" y="225"/>
                </a:cubicBezTo>
                <a:cubicBezTo>
                  <a:pt x="407" y="225"/>
                  <a:pt x="508" y="124"/>
                  <a:pt x="508" y="0"/>
                </a:cubicBezTo>
                <a:cubicBezTo>
                  <a:pt x="565" y="0"/>
                  <a:pt x="565" y="0"/>
                  <a:pt x="565" y="0"/>
                </a:cubicBezTo>
                <a:cubicBezTo>
                  <a:pt x="565" y="156"/>
                  <a:pt x="438" y="282"/>
                  <a:pt x="283" y="282"/>
                </a:cubicBezTo>
                <a:close/>
              </a:path>
            </a:pathLst>
          </a:custGeom>
          <a:solidFill>
            <a:srgbClr val="69D1DA"/>
          </a:solidFill>
          <a:ln>
            <a:noFill/>
          </a:ln>
        </p:spPr>
        <p:style>
          <a:lnRef idx="0">
            <a:scrgbClr r="0" g="0" b="0"/>
          </a:lnRef>
          <a:fillRef idx="0">
            <a:scrgbClr r="0" g="0" b="0"/>
          </a:fillRef>
          <a:effectRef idx="0">
            <a:scrgbClr r="0" g="0" b="0"/>
          </a:effectRef>
          <a:fontRef idx="minor"/>
        </p:style>
      </p:sp>
      <p:sp>
        <p:nvSpPr>
          <p:cNvPr id="1128" name="CustomShape 15"/>
          <p:cNvSpPr/>
          <p:nvPr/>
        </p:nvSpPr>
        <p:spPr>
          <a:xfrm>
            <a:off x="873180" y="330200"/>
            <a:ext cx="7400520" cy="463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it-IT" sz="3000" b="1" strike="noStrike" spc="-1" dirty="0" smtClean="0">
                <a:solidFill>
                  <a:srgbClr val="00B0F0"/>
                </a:solidFill>
                <a:latin typeface="Berlin Sans FB" pitchFamily="34" charset="0"/>
              </a:rPr>
              <a:t>Responsabilità </a:t>
            </a:r>
            <a:r>
              <a:rPr lang="it-IT" sz="3000" b="1" strike="noStrike" spc="-1" dirty="0">
                <a:solidFill>
                  <a:srgbClr val="00B0F0"/>
                </a:solidFill>
                <a:latin typeface="Berlin Sans FB" pitchFamily="34" charset="0"/>
              </a:rPr>
              <a:t>del dirigente/preposto</a:t>
            </a:r>
            <a:endParaRPr lang="it-IT" sz="3000" b="0" strike="noStrike" spc="-1" dirty="0">
              <a:solidFill>
                <a:srgbClr val="00B0F0"/>
              </a:solidFill>
              <a:latin typeface="Berlin Sans FB" pitchFamily="34" charset="0"/>
            </a:endParaRPr>
          </a:p>
        </p:txBody>
      </p:sp>
      <p:pic>
        <p:nvPicPr>
          <p:cNvPr id="1129" name="Picture 16"/>
          <p:cNvPicPr/>
          <p:nvPr/>
        </p:nvPicPr>
        <p:blipFill>
          <a:blip r:embed="rId3"/>
          <a:stretch/>
        </p:blipFill>
        <p:spPr>
          <a:xfrm>
            <a:off x="1116000" y="2924280"/>
            <a:ext cx="796680" cy="796680"/>
          </a:xfrm>
          <a:prstGeom prst="rect">
            <a:avLst/>
          </a:prstGeom>
          <a:ln>
            <a:noFill/>
          </a:ln>
        </p:spPr>
      </p:pic>
      <p:pic>
        <p:nvPicPr>
          <p:cNvPr id="1130" name="Picture 17"/>
          <p:cNvPicPr/>
          <p:nvPr/>
        </p:nvPicPr>
        <p:blipFill>
          <a:blip r:embed="rId4"/>
          <a:stretch/>
        </p:blipFill>
        <p:spPr>
          <a:xfrm>
            <a:off x="4067280" y="2708280"/>
            <a:ext cx="1009440" cy="1009440"/>
          </a:xfrm>
          <a:prstGeom prst="rect">
            <a:avLst/>
          </a:prstGeom>
          <a:ln>
            <a:noFill/>
          </a:ln>
        </p:spPr>
      </p:pic>
      <p:sp>
        <p:nvSpPr>
          <p:cNvPr id="1132" name="CustomShape 17"/>
          <p:cNvSpPr/>
          <p:nvPr/>
        </p:nvSpPr>
        <p:spPr>
          <a:xfrm>
            <a:off x="7308720" y="4797360"/>
            <a:ext cx="587160" cy="729720"/>
          </a:xfrm>
          <a:prstGeom prst="rect">
            <a:avLst/>
          </a:prstGeom>
          <a:noFill/>
          <a:ln>
            <a:noFill/>
          </a:ln>
        </p:spPr>
        <p:style>
          <a:lnRef idx="0">
            <a:scrgbClr r="0" g="0" b="0"/>
          </a:lnRef>
          <a:fillRef idx="0">
            <a:scrgbClr r="0" g="0" b="0"/>
          </a:fillRef>
          <a:effectRef idx="0">
            <a:scrgbClr r="0" g="0" b="0"/>
          </a:effectRef>
          <a:fontRef idx="minor"/>
        </p:style>
      </p:sp>
      <p:pic>
        <p:nvPicPr>
          <p:cNvPr id="1134" name="Picture 21"/>
          <p:cNvPicPr/>
          <p:nvPr/>
        </p:nvPicPr>
        <p:blipFill>
          <a:blip r:embed="rId5"/>
          <a:stretch/>
        </p:blipFill>
        <p:spPr>
          <a:xfrm>
            <a:off x="7236000" y="2852640"/>
            <a:ext cx="864720" cy="8647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7" name="CustomShape 1"/>
          <p:cNvSpPr/>
          <p:nvPr/>
        </p:nvSpPr>
        <p:spPr>
          <a:xfrm>
            <a:off x="4680" y="1440"/>
            <a:ext cx="9137160" cy="6857640"/>
          </a:xfrm>
          <a:prstGeom prst="rect">
            <a:avLst/>
          </a:prstGeom>
          <a:noFill/>
          <a:ln>
            <a:noFill/>
          </a:ln>
        </p:spPr>
        <p:style>
          <a:lnRef idx="0">
            <a:scrgbClr r="0" g="0" b="0"/>
          </a:lnRef>
          <a:fillRef idx="0">
            <a:scrgbClr r="0" g="0" b="0"/>
          </a:fillRef>
          <a:effectRef idx="0">
            <a:scrgbClr r="0" g="0" b="0"/>
          </a:effectRef>
          <a:fontRef idx="minor"/>
        </p:style>
      </p:sp>
      <p:sp>
        <p:nvSpPr>
          <p:cNvPr id="1138" name="CustomShape 2"/>
          <p:cNvSpPr/>
          <p:nvPr/>
        </p:nvSpPr>
        <p:spPr>
          <a:xfrm>
            <a:off x="468360" y="1382883"/>
            <a:ext cx="964800" cy="5220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2400" strike="noStrike" spc="-1" dirty="0">
                <a:solidFill>
                  <a:srgbClr val="282828"/>
                </a:solidFill>
                <a:latin typeface="Berlin Sans FB" pitchFamily="34" charset="0"/>
              </a:rPr>
              <a:t>1 step</a:t>
            </a:r>
            <a:endParaRPr lang="it-IT" sz="2400" strike="noStrike" spc="-1" dirty="0">
              <a:latin typeface="Berlin Sans FB" pitchFamily="34" charset="0"/>
            </a:endParaRPr>
          </a:p>
        </p:txBody>
      </p:sp>
      <p:sp>
        <p:nvSpPr>
          <p:cNvPr id="1139" name="CustomShape 3"/>
          <p:cNvSpPr/>
          <p:nvPr/>
        </p:nvSpPr>
        <p:spPr>
          <a:xfrm>
            <a:off x="6578702" y="2362662"/>
            <a:ext cx="2376000" cy="2153006"/>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200" b="0" strike="noStrike" spc="-1" dirty="0" smtClean="0">
                <a:solidFill>
                  <a:srgbClr val="00B050"/>
                </a:solidFill>
                <a:latin typeface="Berlin Sans FB" pitchFamily="34" charset="0"/>
              </a:rPr>
              <a:t>Effettuare  </a:t>
            </a:r>
            <a:r>
              <a:rPr lang="it-IT" sz="2200" b="0" strike="noStrike" spc="-1" dirty="0">
                <a:solidFill>
                  <a:srgbClr val="00B050"/>
                </a:solidFill>
                <a:latin typeface="Berlin Sans FB" pitchFamily="34" charset="0"/>
              </a:rPr>
              <a:t>controlli sul lavoratore per la presenza di alcool e droghe.</a:t>
            </a:r>
          </a:p>
        </p:txBody>
      </p:sp>
      <p:sp>
        <p:nvSpPr>
          <p:cNvPr id="1140" name="CustomShape 4"/>
          <p:cNvSpPr/>
          <p:nvPr/>
        </p:nvSpPr>
        <p:spPr>
          <a:xfrm>
            <a:off x="304918" y="2441261"/>
            <a:ext cx="2586063" cy="2446639"/>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200" b="0" strike="noStrike" spc="-1" dirty="0" smtClean="0">
                <a:solidFill>
                  <a:srgbClr val="000000"/>
                </a:solidFill>
                <a:latin typeface="Berlin Sans FB" pitchFamily="34" charset="0"/>
              </a:rPr>
              <a:t>Effettuare </a:t>
            </a:r>
            <a:r>
              <a:rPr lang="it-IT" sz="2200" b="0" strike="noStrike" spc="-1" dirty="0">
                <a:solidFill>
                  <a:srgbClr val="000000"/>
                </a:solidFill>
                <a:latin typeface="Berlin Sans FB" pitchFamily="34" charset="0"/>
              </a:rPr>
              <a:t>la prima valutazione clinica  ed emette specifico verbale contenete le indicazioni relative alla </a:t>
            </a:r>
            <a:r>
              <a:rPr lang="it-IT" sz="2200" b="0" strike="noStrike" spc="-1" dirty="0" smtClean="0">
                <a:solidFill>
                  <a:srgbClr val="000000"/>
                </a:solidFill>
                <a:latin typeface="Berlin Sans FB" pitchFamily="34" charset="0"/>
              </a:rPr>
              <a:t>prognosi</a:t>
            </a:r>
            <a:endParaRPr lang="it-IT" sz="2200" b="0" strike="noStrike" spc="-1" dirty="0">
              <a:latin typeface="Berlin Sans FB" pitchFamily="34" charset="0"/>
            </a:endParaRPr>
          </a:p>
        </p:txBody>
      </p:sp>
      <p:sp>
        <p:nvSpPr>
          <p:cNvPr id="1141" name="CustomShape 5"/>
          <p:cNvSpPr/>
          <p:nvPr/>
        </p:nvSpPr>
        <p:spPr>
          <a:xfrm>
            <a:off x="7920" y="-3240"/>
            <a:ext cx="9143640" cy="6860880"/>
          </a:xfrm>
          <a:prstGeom prst="rect">
            <a:avLst/>
          </a:prstGeom>
          <a:noFill/>
          <a:ln>
            <a:noFill/>
          </a:ln>
        </p:spPr>
        <p:style>
          <a:lnRef idx="0">
            <a:scrgbClr r="0" g="0" b="0"/>
          </a:lnRef>
          <a:fillRef idx="0">
            <a:scrgbClr r="0" g="0" b="0"/>
          </a:fillRef>
          <a:effectRef idx="0">
            <a:scrgbClr r="0" g="0" b="0"/>
          </a:effectRef>
          <a:fontRef idx="minor"/>
        </p:style>
      </p:sp>
      <p:sp>
        <p:nvSpPr>
          <p:cNvPr id="1142" name="CustomShape 6"/>
          <p:cNvSpPr/>
          <p:nvPr/>
        </p:nvSpPr>
        <p:spPr>
          <a:xfrm>
            <a:off x="5356080" y="895926"/>
            <a:ext cx="466200" cy="1162553"/>
          </a:xfrm>
          <a:custGeom>
            <a:avLst/>
            <a:gdLst/>
            <a:ahLst/>
            <a:cxnLst/>
            <a:rect l="l" t="t" r="r" b="b"/>
            <a:pathLst>
              <a:path w="153" h="316">
                <a:moveTo>
                  <a:pt x="76" y="0"/>
                </a:moveTo>
                <a:cubicBezTo>
                  <a:pt x="76" y="0"/>
                  <a:pt x="76" y="0"/>
                  <a:pt x="76" y="0"/>
                </a:cubicBezTo>
                <a:cubicBezTo>
                  <a:pt x="34" y="0"/>
                  <a:pt x="0" y="35"/>
                  <a:pt x="0" y="77"/>
                </a:cubicBezTo>
                <a:cubicBezTo>
                  <a:pt x="0" y="316"/>
                  <a:pt x="0" y="316"/>
                  <a:pt x="0" y="316"/>
                </a:cubicBezTo>
                <a:cubicBezTo>
                  <a:pt x="1" y="298"/>
                  <a:pt x="9" y="281"/>
                  <a:pt x="22" y="268"/>
                </a:cubicBezTo>
                <a:cubicBezTo>
                  <a:pt x="153" y="137"/>
                  <a:pt x="153" y="137"/>
                  <a:pt x="153" y="137"/>
                </a:cubicBezTo>
                <a:cubicBezTo>
                  <a:pt x="153" y="77"/>
                  <a:pt x="153" y="77"/>
                  <a:pt x="153" y="77"/>
                </a:cubicBezTo>
                <a:cubicBezTo>
                  <a:pt x="153" y="35"/>
                  <a:pt x="118" y="0"/>
                  <a:pt x="76" y="0"/>
                </a:cubicBezTo>
              </a:path>
            </a:pathLst>
          </a:custGeom>
          <a:solidFill>
            <a:srgbClr val="D2E1A2"/>
          </a:solidFill>
          <a:ln>
            <a:noFill/>
          </a:ln>
        </p:spPr>
        <p:style>
          <a:lnRef idx="0">
            <a:scrgbClr r="0" g="0" b="0"/>
          </a:lnRef>
          <a:fillRef idx="0">
            <a:scrgbClr r="0" g="0" b="0"/>
          </a:fillRef>
          <a:effectRef idx="0">
            <a:scrgbClr r="0" g="0" b="0"/>
          </a:effectRef>
          <a:fontRef idx="minor"/>
        </p:style>
      </p:sp>
      <p:sp>
        <p:nvSpPr>
          <p:cNvPr id="1143" name="CustomShape 7"/>
          <p:cNvSpPr/>
          <p:nvPr/>
        </p:nvSpPr>
        <p:spPr>
          <a:xfrm>
            <a:off x="5351400" y="895927"/>
            <a:ext cx="1040164" cy="1495913"/>
          </a:xfrm>
          <a:custGeom>
            <a:avLst/>
            <a:gdLst/>
            <a:ahLst/>
            <a:cxnLst/>
            <a:rect l="l" t="t" r="r" b="b"/>
            <a:pathLst>
              <a:path w="407" h="398">
                <a:moveTo>
                  <a:pt x="2" y="316"/>
                </a:moveTo>
                <a:cubicBezTo>
                  <a:pt x="0" y="338"/>
                  <a:pt x="8" y="359"/>
                  <a:pt x="24" y="376"/>
                </a:cubicBezTo>
                <a:cubicBezTo>
                  <a:pt x="39" y="391"/>
                  <a:pt x="58" y="398"/>
                  <a:pt x="78" y="398"/>
                </a:cubicBezTo>
                <a:cubicBezTo>
                  <a:pt x="78" y="398"/>
                  <a:pt x="78" y="398"/>
                  <a:pt x="78" y="398"/>
                </a:cubicBezTo>
                <a:cubicBezTo>
                  <a:pt x="36" y="398"/>
                  <a:pt x="2" y="364"/>
                  <a:pt x="2" y="322"/>
                </a:cubicBezTo>
                <a:cubicBezTo>
                  <a:pt x="2" y="316"/>
                  <a:pt x="2" y="316"/>
                  <a:pt x="2" y="316"/>
                </a:cubicBezTo>
                <a:moveTo>
                  <a:pt x="323" y="0"/>
                </a:moveTo>
                <a:cubicBezTo>
                  <a:pt x="304" y="0"/>
                  <a:pt x="284" y="7"/>
                  <a:pt x="269" y="22"/>
                </a:cubicBezTo>
                <a:cubicBezTo>
                  <a:pt x="155" y="137"/>
                  <a:pt x="155" y="137"/>
                  <a:pt x="155" y="137"/>
                </a:cubicBezTo>
                <a:cubicBezTo>
                  <a:pt x="155" y="245"/>
                  <a:pt x="155" y="245"/>
                  <a:pt x="155" y="245"/>
                </a:cubicBezTo>
                <a:cubicBezTo>
                  <a:pt x="263" y="245"/>
                  <a:pt x="263" y="245"/>
                  <a:pt x="263" y="245"/>
                </a:cubicBezTo>
                <a:cubicBezTo>
                  <a:pt x="377" y="130"/>
                  <a:pt x="377" y="130"/>
                  <a:pt x="377" y="130"/>
                </a:cubicBezTo>
                <a:cubicBezTo>
                  <a:pt x="407" y="101"/>
                  <a:pt x="407" y="52"/>
                  <a:pt x="377" y="22"/>
                </a:cubicBezTo>
                <a:cubicBezTo>
                  <a:pt x="363" y="7"/>
                  <a:pt x="343" y="0"/>
                  <a:pt x="323" y="0"/>
                </a:cubicBezTo>
              </a:path>
            </a:pathLst>
          </a:custGeom>
          <a:solidFill>
            <a:srgbClr val="D2E1A2"/>
          </a:solidFill>
          <a:ln>
            <a:noFill/>
          </a:ln>
        </p:spPr>
        <p:style>
          <a:lnRef idx="0">
            <a:scrgbClr r="0" g="0" b="0"/>
          </a:lnRef>
          <a:fillRef idx="0">
            <a:scrgbClr r="0" g="0" b="0"/>
          </a:fillRef>
          <a:effectRef idx="0">
            <a:scrgbClr r="0" g="0" b="0"/>
          </a:effectRef>
          <a:fontRef idx="minor"/>
        </p:style>
      </p:sp>
      <p:sp>
        <p:nvSpPr>
          <p:cNvPr id="1144" name="CustomShape 8"/>
          <p:cNvSpPr/>
          <p:nvPr/>
        </p:nvSpPr>
        <p:spPr>
          <a:xfrm>
            <a:off x="5356080" y="1330200"/>
            <a:ext cx="466200" cy="1061640"/>
          </a:xfrm>
          <a:custGeom>
            <a:avLst/>
            <a:gdLst/>
            <a:ahLst/>
            <a:cxnLst/>
            <a:rect l="l" t="t" r="r" b="b"/>
            <a:pathLst>
              <a:path w="153" h="261">
                <a:moveTo>
                  <a:pt x="153" y="0"/>
                </a:moveTo>
                <a:cubicBezTo>
                  <a:pt x="22" y="131"/>
                  <a:pt x="22" y="131"/>
                  <a:pt x="22" y="131"/>
                </a:cubicBezTo>
                <a:cubicBezTo>
                  <a:pt x="9" y="144"/>
                  <a:pt x="1" y="161"/>
                  <a:pt x="0" y="179"/>
                </a:cubicBezTo>
                <a:cubicBezTo>
                  <a:pt x="0" y="185"/>
                  <a:pt x="0" y="185"/>
                  <a:pt x="0" y="185"/>
                </a:cubicBezTo>
                <a:cubicBezTo>
                  <a:pt x="0" y="227"/>
                  <a:pt x="34" y="261"/>
                  <a:pt x="76" y="261"/>
                </a:cubicBezTo>
                <a:cubicBezTo>
                  <a:pt x="76" y="261"/>
                  <a:pt x="76" y="261"/>
                  <a:pt x="76" y="261"/>
                </a:cubicBezTo>
                <a:cubicBezTo>
                  <a:pt x="34" y="261"/>
                  <a:pt x="0" y="227"/>
                  <a:pt x="0" y="185"/>
                </a:cubicBezTo>
                <a:cubicBezTo>
                  <a:pt x="0" y="185"/>
                  <a:pt x="0" y="185"/>
                  <a:pt x="0" y="185"/>
                </a:cubicBezTo>
                <a:cubicBezTo>
                  <a:pt x="0" y="143"/>
                  <a:pt x="34" y="108"/>
                  <a:pt x="76" y="108"/>
                </a:cubicBezTo>
                <a:cubicBezTo>
                  <a:pt x="153" y="108"/>
                  <a:pt x="153" y="108"/>
                  <a:pt x="153" y="108"/>
                </a:cubicBezTo>
                <a:cubicBezTo>
                  <a:pt x="153" y="0"/>
                  <a:pt x="153" y="0"/>
                  <a:pt x="153" y="0"/>
                </a:cubicBezTo>
              </a:path>
            </a:pathLst>
          </a:custGeom>
          <a:solidFill>
            <a:srgbClr val="ADC667"/>
          </a:solidFill>
          <a:ln>
            <a:noFill/>
          </a:ln>
        </p:spPr>
        <p:style>
          <a:lnRef idx="0">
            <a:scrgbClr r="0" g="0" b="0"/>
          </a:lnRef>
          <a:fillRef idx="0">
            <a:scrgbClr r="0" g="0" b="0"/>
          </a:fillRef>
          <a:effectRef idx="0">
            <a:scrgbClr r="0" g="0" b="0"/>
          </a:effectRef>
          <a:fontRef idx="minor"/>
        </p:style>
      </p:sp>
      <p:sp>
        <p:nvSpPr>
          <p:cNvPr id="1145" name="CustomShape 9"/>
          <p:cNvSpPr/>
          <p:nvPr/>
        </p:nvSpPr>
        <p:spPr>
          <a:xfrm>
            <a:off x="5589720" y="1770120"/>
            <a:ext cx="874620" cy="517320"/>
          </a:xfrm>
          <a:custGeom>
            <a:avLst/>
            <a:gdLst/>
            <a:ahLst/>
            <a:cxnLst/>
            <a:rect l="l" t="t" r="r" b="b"/>
            <a:pathLst>
              <a:path w="322" h="153">
                <a:moveTo>
                  <a:pt x="245" y="0"/>
                </a:moveTo>
                <a:cubicBezTo>
                  <a:pt x="185" y="0"/>
                  <a:pt x="185" y="0"/>
                  <a:pt x="185" y="0"/>
                </a:cubicBezTo>
                <a:cubicBezTo>
                  <a:pt x="58" y="127"/>
                  <a:pt x="58" y="127"/>
                  <a:pt x="58" y="127"/>
                </a:cubicBezTo>
                <a:cubicBezTo>
                  <a:pt x="44" y="143"/>
                  <a:pt x="23" y="153"/>
                  <a:pt x="0" y="153"/>
                </a:cubicBezTo>
                <a:cubicBezTo>
                  <a:pt x="245" y="153"/>
                  <a:pt x="245" y="153"/>
                  <a:pt x="245" y="153"/>
                </a:cubicBezTo>
                <a:cubicBezTo>
                  <a:pt x="287" y="153"/>
                  <a:pt x="322" y="119"/>
                  <a:pt x="322" y="77"/>
                </a:cubicBezTo>
                <a:cubicBezTo>
                  <a:pt x="322" y="77"/>
                  <a:pt x="322" y="77"/>
                  <a:pt x="322" y="77"/>
                </a:cubicBezTo>
                <a:cubicBezTo>
                  <a:pt x="322" y="35"/>
                  <a:pt x="287" y="0"/>
                  <a:pt x="245" y="0"/>
                </a:cubicBezTo>
              </a:path>
            </a:pathLst>
          </a:custGeom>
          <a:solidFill>
            <a:srgbClr val="D2E1A2"/>
          </a:solidFill>
          <a:ln>
            <a:noFill/>
          </a:ln>
        </p:spPr>
        <p:style>
          <a:lnRef idx="0">
            <a:scrgbClr r="0" g="0" b="0"/>
          </a:lnRef>
          <a:fillRef idx="0">
            <a:scrgbClr r="0" g="0" b="0"/>
          </a:fillRef>
          <a:effectRef idx="0">
            <a:scrgbClr r="0" g="0" b="0"/>
          </a:effectRef>
          <a:fontRef idx="minor"/>
        </p:style>
      </p:sp>
      <p:sp>
        <p:nvSpPr>
          <p:cNvPr id="1146" name="CustomShape 10"/>
          <p:cNvSpPr/>
          <p:nvPr/>
        </p:nvSpPr>
        <p:spPr>
          <a:xfrm>
            <a:off x="5589720" y="2287440"/>
            <a:ext cx="175680" cy="104400"/>
          </a:xfrm>
          <a:custGeom>
            <a:avLst/>
            <a:gdLst/>
            <a:ahLst/>
            <a:cxnLst/>
            <a:rect l="l" t="t" r="r" b="b"/>
            <a:pathLst>
              <a:path w="58" h="26">
                <a:moveTo>
                  <a:pt x="58" y="0"/>
                </a:moveTo>
                <a:cubicBezTo>
                  <a:pt x="54" y="4"/>
                  <a:pt x="54" y="4"/>
                  <a:pt x="54" y="4"/>
                </a:cubicBezTo>
                <a:cubicBezTo>
                  <a:pt x="39" y="19"/>
                  <a:pt x="20" y="26"/>
                  <a:pt x="0" y="26"/>
                </a:cubicBezTo>
                <a:cubicBezTo>
                  <a:pt x="0" y="26"/>
                  <a:pt x="0" y="26"/>
                  <a:pt x="0" y="26"/>
                </a:cubicBezTo>
                <a:cubicBezTo>
                  <a:pt x="0" y="26"/>
                  <a:pt x="0" y="26"/>
                  <a:pt x="0" y="26"/>
                </a:cubicBezTo>
                <a:cubicBezTo>
                  <a:pt x="23" y="26"/>
                  <a:pt x="44" y="16"/>
                  <a:pt x="58" y="0"/>
                </a:cubicBezTo>
              </a:path>
            </a:pathLst>
          </a:custGeom>
          <a:solidFill>
            <a:srgbClr val="ADC667"/>
          </a:solidFill>
          <a:ln>
            <a:noFill/>
          </a:ln>
        </p:spPr>
        <p:style>
          <a:lnRef idx="0">
            <a:scrgbClr r="0" g="0" b="0"/>
          </a:lnRef>
          <a:fillRef idx="0">
            <a:scrgbClr r="0" g="0" b="0"/>
          </a:fillRef>
          <a:effectRef idx="0">
            <a:scrgbClr r="0" g="0" b="0"/>
          </a:effectRef>
          <a:fontRef idx="minor"/>
        </p:style>
      </p:sp>
      <p:sp>
        <p:nvSpPr>
          <p:cNvPr id="1147" name="CustomShape 11"/>
          <p:cNvSpPr/>
          <p:nvPr/>
        </p:nvSpPr>
        <p:spPr>
          <a:xfrm>
            <a:off x="5765760" y="1770120"/>
            <a:ext cx="387000" cy="517320"/>
          </a:xfrm>
          <a:custGeom>
            <a:avLst/>
            <a:gdLst/>
            <a:ahLst/>
            <a:cxnLst/>
            <a:rect l="l" t="t" r="r" b="b"/>
            <a:pathLst>
              <a:path w="127" h="127">
                <a:moveTo>
                  <a:pt x="127" y="0"/>
                </a:moveTo>
                <a:cubicBezTo>
                  <a:pt x="19" y="0"/>
                  <a:pt x="19" y="0"/>
                  <a:pt x="19" y="0"/>
                </a:cubicBezTo>
                <a:cubicBezTo>
                  <a:pt x="19" y="77"/>
                  <a:pt x="19" y="77"/>
                  <a:pt x="19" y="77"/>
                </a:cubicBezTo>
                <a:cubicBezTo>
                  <a:pt x="19" y="96"/>
                  <a:pt x="11" y="114"/>
                  <a:pt x="0" y="127"/>
                </a:cubicBezTo>
                <a:cubicBezTo>
                  <a:pt x="127" y="0"/>
                  <a:pt x="127" y="0"/>
                  <a:pt x="127" y="0"/>
                </a:cubicBezTo>
              </a:path>
            </a:pathLst>
          </a:custGeom>
          <a:solidFill>
            <a:srgbClr val="ADC667"/>
          </a:solidFill>
          <a:ln>
            <a:noFill/>
          </a:ln>
        </p:spPr>
        <p:style>
          <a:lnRef idx="0">
            <a:scrgbClr r="0" g="0" b="0"/>
          </a:lnRef>
          <a:fillRef idx="0">
            <a:scrgbClr r="0" g="0" b="0"/>
          </a:fillRef>
          <a:effectRef idx="0">
            <a:scrgbClr r="0" g="0" b="0"/>
          </a:effectRef>
          <a:fontRef idx="minor"/>
        </p:style>
      </p:sp>
      <p:sp>
        <p:nvSpPr>
          <p:cNvPr id="1148" name="CustomShape 12"/>
          <p:cNvSpPr/>
          <p:nvPr/>
        </p:nvSpPr>
        <p:spPr>
          <a:xfrm>
            <a:off x="5356080" y="1770120"/>
            <a:ext cx="466200" cy="569520"/>
          </a:xfrm>
          <a:custGeom>
            <a:avLst/>
            <a:gdLst/>
            <a:ahLst/>
            <a:cxnLst/>
            <a:rect l="l" t="t" r="r" b="b"/>
            <a:pathLst>
              <a:path w="153" h="153">
                <a:moveTo>
                  <a:pt x="153" y="0"/>
                </a:moveTo>
                <a:cubicBezTo>
                  <a:pt x="76" y="0"/>
                  <a:pt x="76" y="0"/>
                  <a:pt x="76" y="0"/>
                </a:cubicBezTo>
                <a:cubicBezTo>
                  <a:pt x="34" y="0"/>
                  <a:pt x="0" y="35"/>
                  <a:pt x="0" y="77"/>
                </a:cubicBezTo>
                <a:cubicBezTo>
                  <a:pt x="0" y="77"/>
                  <a:pt x="0" y="77"/>
                  <a:pt x="0" y="77"/>
                </a:cubicBezTo>
                <a:cubicBezTo>
                  <a:pt x="0" y="119"/>
                  <a:pt x="34" y="153"/>
                  <a:pt x="76" y="153"/>
                </a:cubicBezTo>
                <a:cubicBezTo>
                  <a:pt x="96" y="153"/>
                  <a:pt x="115" y="146"/>
                  <a:pt x="130" y="131"/>
                </a:cubicBezTo>
                <a:cubicBezTo>
                  <a:pt x="134" y="127"/>
                  <a:pt x="134" y="127"/>
                  <a:pt x="134" y="127"/>
                </a:cubicBezTo>
                <a:cubicBezTo>
                  <a:pt x="145" y="114"/>
                  <a:pt x="153" y="96"/>
                  <a:pt x="153" y="77"/>
                </a:cubicBezTo>
                <a:cubicBezTo>
                  <a:pt x="153" y="0"/>
                  <a:pt x="153" y="0"/>
                  <a:pt x="153" y="0"/>
                </a:cubicBezTo>
              </a:path>
            </a:pathLst>
          </a:custGeom>
          <a:solidFill>
            <a:srgbClr val="8EAE41"/>
          </a:solidFill>
          <a:ln>
            <a:noFill/>
          </a:ln>
        </p:spPr>
        <p:style>
          <a:lnRef idx="0">
            <a:scrgbClr r="0" g="0" b="0"/>
          </a:lnRef>
          <a:fillRef idx="0">
            <a:scrgbClr r="0" g="0" b="0"/>
          </a:fillRef>
          <a:effectRef idx="0">
            <a:scrgbClr r="0" g="0" b="0"/>
          </a:effectRef>
          <a:fontRef idx="minor"/>
        </p:style>
      </p:sp>
      <p:sp>
        <p:nvSpPr>
          <p:cNvPr id="1149" name="CustomShape 13"/>
          <p:cNvSpPr/>
          <p:nvPr/>
        </p:nvSpPr>
        <p:spPr>
          <a:xfrm>
            <a:off x="5607000" y="4462560"/>
            <a:ext cx="961560" cy="623520"/>
          </a:xfrm>
          <a:custGeom>
            <a:avLst/>
            <a:gdLst/>
            <a:ahLst/>
            <a:cxnLst/>
            <a:rect l="l" t="t" r="r" b="b"/>
            <a:pathLst>
              <a:path w="315" h="153">
                <a:moveTo>
                  <a:pt x="239" y="0"/>
                </a:moveTo>
                <a:cubicBezTo>
                  <a:pt x="0" y="0"/>
                  <a:pt x="0" y="0"/>
                  <a:pt x="0" y="0"/>
                </a:cubicBezTo>
                <a:cubicBezTo>
                  <a:pt x="17" y="1"/>
                  <a:pt x="35" y="8"/>
                  <a:pt x="48" y="22"/>
                </a:cubicBezTo>
                <a:cubicBezTo>
                  <a:pt x="179" y="153"/>
                  <a:pt x="179" y="153"/>
                  <a:pt x="179" y="153"/>
                </a:cubicBezTo>
                <a:cubicBezTo>
                  <a:pt x="239" y="153"/>
                  <a:pt x="239" y="153"/>
                  <a:pt x="239" y="153"/>
                </a:cubicBezTo>
                <a:cubicBezTo>
                  <a:pt x="281" y="153"/>
                  <a:pt x="315" y="118"/>
                  <a:pt x="315" y="76"/>
                </a:cubicBezTo>
                <a:cubicBezTo>
                  <a:pt x="315" y="34"/>
                  <a:pt x="281" y="0"/>
                  <a:pt x="239" y="0"/>
                </a:cubicBezTo>
              </a:path>
            </a:pathLst>
          </a:custGeom>
          <a:solidFill>
            <a:srgbClr val="B0B1B2"/>
          </a:solidFill>
          <a:ln>
            <a:noFill/>
          </a:ln>
        </p:spPr>
        <p:style>
          <a:lnRef idx="0">
            <a:scrgbClr r="0" g="0" b="0"/>
          </a:lnRef>
          <a:fillRef idx="0">
            <a:scrgbClr r="0" g="0" b="0"/>
          </a:fillRef>
          <a:effectRef idx="0">
            <a:scrgbClr r="0" g="0" b="0"/>
          </a:effectRef>
          <a:fontRef idx="minor"/>
        </p:style>
      </p:sp>
      <p:sp>
        <p:nvSpPr>
          <p:cNvPr id="1150" name="CustomShape 14"/>
          <p:cNvSpPr/>
          <p:nvPr/>
        </p:nvSpPr>
        <p:spPr>
          <a:xfrm>
            <a:off x="5356080" y="4462560"/>
            <a:ext cx="1238040" cy="1620360"/>
          </a:xfrm>
          <a:custGeom>
            <a:avLst/>
            <a:gdLst/>
            <a:ahLst/>
            <a:cxnLst/>
            <a:rect l="l" t="t" r="r" b="b"/>
            <a:pathLst>
              <a:path w="405" h="398">
                <a:moveTo>
                  <a:pt x="261" y="153"/>
                </a:moveTo>
                <a:cubicBezTo>
                  <a:pt x="152" y="153"/>
                  <a:pt x="152" y="153"/>
                  <a:pt x="152" y="153"/>
                </a:cubicBezTo>
                <a:cubicBezTo>
                  <a:pt x="152" y="260"/>
                  <a:pt x="152" y="260"/>
                  <a:pt x="152" y="260"/>
                </a:cubicBezTo>
                <a:cubicBezTo>
                  <a:pt x="267" y="375"/>
                  <a:pt x="267" y="375"/>
                  <a:pt x="267" y="375"/>
                </a:cubicBezTo>
                <a:cubicBezTo>
                  <a:pt x="282" y="390"/>
                  <a:pt x="302" y="398"/>
                  <a:pt x="321" y="398"/>
                </a:cubicBezTo>
                <a:cubicBezTo>
                  <a:pt x="341" y="398"/>
                  <a:pt x="361" y="390"/>
                  <a:pt x="375" y="375"/>
                </a:cubicBezTo>
                <a:cubicBezTo>
                  <a:pt x="405" y="346"/>
                  <a:pt x="405" y="297"/>
                  <a:pt x="375" y="267"/>
                </a:cubicBezTo>
                <a:cubicBezTo>
                  <a:pt x="261" y="153"/>
                  <a:pt x="261" y="153"/>
                  <a:pt x="261" y="153"/>
                </a:cubicBezTo>
                <a:moveTo>
                  <a:pt x="76" y="0"/>
                </a:moveTo>
                <a:cubicBezTo>
                  <a:pt x="56" y="0"/>
                  <a:pt x="37" y="7"/>
                  <a:pt x="22" y="22"/>
                </a:cubicBezTo>
                <a:cubicBezTo>
                  <a:pt x="22" y="22"/>
                  <a:pt x="22" y="22"/>
                  <a:pt x="22" y="22"/>
                </a:cubicBezTo>
                <a:cubicBezTo>
                  <a:pt x="7" y="37"/>
                  <a:pt x="0" y="57"/>
                  <a:pt x="0" y="76"/>
                </a:cubicBezTo>
                <a:cubicBezTo>
                  <a:pt x="0" y="34"/>
                  <a:pt x="34" y="0"/>
                  <a:pt x="76" y="0"/>
                </a:cubicBezTo>
                <a:cubicBezTo>
                  <a:pt x="76" y="0"/>
                  <a:pt x="76" y="0"/>
                  <a:pt x="76" y="0"/>
                </a:cubicBezTo>
                <a:cubicBezTo>
                  <a:pt x="76" y="0"/>
                  <a:pt x="76" y="0"/>
                  <a:pt x="76" y="0"/>
                </a:cubicBezTo>
                <a:cubicBezTo>
                  <a:pt x="82" y="0"/>
                  <a:pt x="82" y="0"/>
                  <a:pt x="82" y="0"/>
                </a:cubicBezTo>
                <a:cubicBezTo>
                  <a:pt x="80" y="0"/>
                  <a:pt x="78" y="0"/>
                  <a:pt x="76" y="0"/>
                </a:cubicBezTo>
              </a:path>
            </a:pathLst>
          </a:custGeom>
          <a:solidFill>
            <a:srgbClr val="B0B1B2"/>
          </a:solidFill>
          <a:ln>
            <a:noFill/>
          </a:ln>
        </p:spPr>
        <p:style>
          <a:lnRef idx="0">
            <a:scrgbClr r="0" g="0" b="0"/>
          </a:lnRef>
          <a:fillRef idx="0">
            <a:scrgbClr r="0" g="0" b="0"/>
          </a:fillRef>
          <a:effectRef idx="0">
            <a:scrgbClr r="0" g="0" b="0"/>
          </a:effectRef>
          <a:fontRef idx="minor"/>
        </p:style>
      </p:sp>
      <p:sp>
        <p:nvSpPr>
          <p:cNvPr id="1151" name="CustomShape 15"/>
          <p:cNvSpPr/>
          <p:nvPr/>
        </p:nvSpPr>
        <p:spPr>
          <a:xfrm>
            <a:off x="5589720" y="4462560"/>
            <a:ext cx="563040" cy="623520"/>
          </a:xfrm>
          <a:custGeom>
            <a:avLst/>
            <a:gdLst/>
            <a:ahLst/>
            <a:cxnLst/>
            <a:rect l="l" t="t" r="r" b="b"/>
            <a:pathLst>
              <a:path w="185" h="153">
                <a:moveTo>
                  <a:pt x="6" y="0"/>
                </a:moveTo>
                <a:cubicBezTo>
                  <a:pt x="0" y="0"/>
                  <a:pt x="0" y="0"/>
                  <a:pt x="0" y="0"/>
                </a:cubicBezTo>
                <a:cubicBezTo>
                  <a:pt x="42" y="0"/>
                  <a:pt x="76" y="34"/>
                  <a:pt x="76" y="76"/>
                </a:cubicBezTo>
                <a:cubicBezTo>
                  <a:pt x="76" y="153"/>
                  <a:pt x="76" y="153"/>
                  <a:pt x="76" y="153"/>
                </a:cubicBezTo>
                <a:cubicBezTo>
                  <a:pt x="185" y="153"/>
                  <a:pt x="185" y="153"/>
                  <a:pt x="185" y="153"/>
                </a:cubicBezTo>
                <a:cubicBezTo>
                  <a:pt x="54" y="22"/>
                  <a:pt x="54" y="22"/>
                  <a:pt x="54" y="22"/>
                </a:cubicBezTo>
                <a:cubicBezTo>
                  <a:pt x="41" y="8"/>
                  <a:pt x="23" y="1"/>
                  <a:pt x="6" y="0"/>
                </a:cubicBezTo>
              </a:path>
            </a:pathLst>
          </a:custGeom>
          <a:solidFill>
            <a:srgbClr val="7A7B7C"/>
          </a:solidFill>
          <a:ln>
            <a:noFill/>
          </a:ln>
        </p:spPr>
        <p:style>
          <a:lnRef idx="0">
            <a:scrgbClr r="0" g="0" b="0"/>
          </a:lnRef>
          <a:fillRef idx="0">
            <a:scrgbClr r="0" g="0" b="0"/>
          </a:fillRef>
          <a:effectRef idx="0">
            <a:scrgbClr r="0" g="0" b="0"/>
          </a:effectRef>
          <a:fontRef idx="minor"/>
        </p:style>
      </p:sp>
      <p:sp>
        <p:nvSpPr>
          <p:cNvPr id="1152" name="CustomShape 16"/>
          <p:cNvSpPr/>
          <p:nvPr/>
        </p:nvSpPr>
        <p:spPr>
          <a:xfrm>
            <a:off x="5356080" y="4772160"/>
            <a:ext cx="464760" cy="1307880"/>
          </a:xfrm>
          <a:custGeom>
            <a:avLst/>
            <a:gdLst/>
            <a:ahLst/>
            <a:cxnLst/>
            <a:rect l="l" t="t" r="r" b="b"/>
            <a:pathLst>
              <a:path w="152" h="321">
                <a:moveTo>
                  <a:pt x="0" y="0"/>
                </a:moveTo>
                <a:cubicBezTo>
                  <a:pt x="0" y="245"/>
                  <a:pt x="0" y="245"/>
                  <a:pt x="0" y="245"/>
                </a:cubicBezTo>
                <a:cubicBezTo>
                  <a:pt x="0" y="287"/>
                  <a:pt x="34" y="321"/>
                  <a:pt x="76" y="321"/>
                </a:cubicBezTo>
                <a:cubicBezTo>
                  <a:pt x="76" y="321"/>
                  <a:pt x="76" y="321"/>
                  <a:pt x="76" y="321"/>
                </a:cubicBezTo>
                <a:cubicBezTo>
                  <a:pt x="118" y="321"/>
                  <a:pt x="152" y="287"/>
                  <a:pt x="152" y="245"/>
                </a:cubicBezTo>
                <a:cubicBezTo>
                  <a:pt x="152" y="184"/>
                  <a:pt x="152" y="184"/>
                  <a:pt x="152" y="184"/>
                </a:cubicBezTo>
                <a:cubicBezTo>
                  <a:pt x="25" y="57"/>
                  <a:pt x="25" y="57"/>
                  <a:pt x="25" y="57"/>
                </a:cubicBezTo>
                <a:cubicBezTo>
                  <a:pt x="10" y="43"/>
                  <a:pt x="0" y="23"/>
                  <a:pt x="0" y="0"/>
                </a:cubicBezTo>
              </a:path>
            </a:pathLst>
          </a:custGeom>
          <a:solidFill>
            <a:srgbClr val="B0B1B2"/>
          </a:solidFill>
          <a:ln>
            <a:noFill/>
          </a:ln>
        </p:spPr>
        <p:style>
          <a:lnRef idx="0">
            <a:scrgbClr r="0" g="0" b="0"/>
          </a:lnRef>
          <a:fillRef idx="0">
            <a:scrgbClr r="0" g="0" b="0"/>
          </a:fillRef>
          <a:effectRef idx="0">
            <a:scrgbClr r="0" g="0" b="0"/>
          </a:effectRef>
          <a:fontRef idx="minor"/>
        </p:style>
      </p:sp>
      <p:sp>
        <p:nvSpPr>
          <p:cNvPr id="1153" name="CustomShape 17"/>
          <p:cNvSpPr/>
          <p:nvPr/>
        </p:nvSpPr>
        <p:spPr>
          <a:xfrm>
            <a:off x="5356080" y="4772160"/>
            <a:ext cx="75960" cy="231480"/>
          </a:xfrm>
          <a:custGeom>
            <a:avLst/>
            <a:gdLst/>
            <a:ahLst/>
            <a:cxnLst/>
            <a:rect l="l" t="t" r="r" b="b"/>
            <a:pathLst>
              <a:path w="25" h="57">
                <a:moveTo>
                  <a:pt x="0" y="0"/>
                </a:moveTo>
                <a:cubicBezTo>
                  <a:pt x="0" y="0"/>
                  <a:pt x="0" y="0"/>
                  <a:pt x="0" y="0"/>
                </a:cubicBezTo>
                <a:cubicBezTo>
                  <a:pt x="0" y="0"/>
                  <a:pt x="0" y="0"/>
                  <a:pt x="0" y="0"/>
                </a:cubicBezTo>
                <a:cubicBezTo>
                  <a:pt x="0" y="23"/>
                  <a:pt x="10" y="43"/>
                  <a:pt x="25" y="57"/>
                </a:cubicBezTo>
                <a:cubicBezTo>
                  <a:pt x="22" y="54"/>
                  <a:pt x="22" y="54"/>
                  <a:pt x="22" y="54"/>
                </a:cubicBezTo>
                <a:cubicBezTo>
                  <a:pt x="7" y="39"/>
                  <a:pt x="0" y="20"/>
                  <a:pt x="0" y="0"/>
                </a:cubicBezTo>
              </a:path>
            </a:pathLst>
          </a:custGeom>
          <a:solidFill>
            <a:srgbClr val="7A7B7C"/>
          </a:solidFill>
          <a:ln>
            <a:noFill/>
          </a:ln>
        </p:spPr>
        <p:style>
          <a:lnRef idx="0">
            <a:scrgbClr r="0" g="0" b="0"/>
          </a:lnRef>
          <a:fillRef idx="0">
            <a:scrgbClr r="0" g="0" b="0"/>
          </a:fillRef>
          <a:effectRef idx="0">
            <a:scrgbClr r="0" g="0" b="0"/>
          </a:effectRef>
          <a:fontRef idx="minor"/>
        </p:style>
      </p:sp>
      <p:sp>
        <p:nvSpPr>
          <p:cNvPr id="1154" name="CustomShape 18"/>
          <p:cNvSpPr/>
          <p:nvPr/>
        </p:nvSpPr>
        <p:spPr>
          <a:xfrm>
            <a:off x="5432400" y="5003640"/>
            <a:ext cx="388440" cy="517320"/>
          </a:xfrm>
          <a:custGeom>
            <a:avLst/>
            <a:gdLst/>
            <a:ahLst/>
            <a:cxnLst/>
            <a:rect l="l" t="t" r="r" b="b"/>
            <a:pathLst>
              <a:path w="127" h="127">
                <a:moveTo>
                  <a:pt x="0" y="0"/>
                </a:moveTo>
                <a:cubicBezTo>
                  <a:pt x="127" y="127"/>
                  <a:pt x="127" y="127"/>
                  <a:pt x="127" y="127"/>
                </a:cubicBezTo>
                <a:cubicBezTo>
                  <a:pt x="127" y="20"/>
                  <a:pt x="127" y="20"/>
                  <a:pt x="127" y="20"/>
                </a:cubicBezTo>
                <a:cubicBezTo>
                  <a:pt x="51" y="20"/>
                  <a:pt x="51" y="20"/>
                  <a:pt x="51" y="20"/>
                </a:cubicBezTo>
                <a:cubicBezTo>
                  <a:pt x="32" y="20"/>
                  <a:pt x="14" y="12"/>
                  <a:pt x="0" y="0"/>
                </a:cubicBezTo>
              </a:path>
            </a:pathLst>
          </a:custGeom>
          <a:solidFill>
            <a:srgbClr val="7A7B7C"/>
          </a:solidFill>
          <a:ln>
            <a:noFill/>
          </a:ln>
        </p:spPr>
        <p:style>
          <a:lnRef idx="0">
            <a:scrgbClr r="0" g="0" b="0"/>
          </a:lnRef>
          <a:fillRef idx="0">
            <a:scrgbClr r="0" g="0" b="0"/>
          </a:fillRef>
          <a:effectRef idx="0">
            <a:scrgbClr r="0" g="0" b="0"/>
          </a:effectRef>
          <a:fontRef idx="minor"/>
        </p:style>
      </p:sp>
      <p:sp>
        <p:nvSpPr>
          <p:cNvPr id="1155" name="CustomShape 19"/>
          <p:cNvSpPr/>
          <p:nvPr/>
        </p:nvSpPr>
        <p:spPr>
          <a:xfrm>
            <a:off x="5356080" y="4462560"/>
            <a:ext cx="464760" cy="623520"/>
          </a:xfrm>
          <a:custGeom>
            <a:avLst/>
            <a:gdLst/>
            <a:ahLst/>
            <a:cxnLst/>
            <a:rect l="l" t="t" r="r" b="b"/>
            <a:pathLst>
              <a:path w="152" h="153">
                <a:moveTo>
                  <a:pt x="76" y="0"/>
                </a:moveTo>
                <a:cubicBezTo>
                  <a:pt x="76" y="0"/>
                  <a:pt x="76" y="0"/>
                  <a:pt x="76" y="0"/>
                </a:cubicBezTo>
                <a:cubicBezTo>
                  <a:pt x="34" y="0"/>
                  <a:pt x="0" y="34"/>
                  <a:pt x="0" y="76"/>
                </a:cubicBezTo>
                <a:cubicBezTo>
                  <a:pt x="0" y="96"/>
                  <a:pt x="7" y="115"/>
                  <a:pt x="22" y="130"/>
                </a:cubicBezTo>
                <a:cubicBezTo>
                  <a:pt x="25" y="133"/>
                  <a:pt x="25" y="133"/>
                  <a:pt x="25" y="133"/>
                </a:cubicBezTo>
                <a:cubicBezTo>
                  <a:pt x="39" y="145"/>
                  <a:pt x="57" y="153"/>
                  <a:pt x="76" y="153"/>
                </a:cubicBezTo>
                <a:cubicBezTo>
                  <a:pt x="152" y="153"/>
                  <a:pt x="152" y="153"/>
                  <a:pt x="152" y="153"/>
                </a:cubicBezTo>
                <a:cubicBezTo>
                  <a:pt x="152" y="76"/>
                  <a:pt x="152" y="76"/>
                  <a:pt x="152" y="76"/>
                </a:cubicBezTo>
                <a:cubicBezTo>
                  <a:pt x="152" y="34"/>
                  <a:pt x="118" y="0"/>
                  <a:pt x="76" y="0"/>
                </a:cubicBezTo>
              </a:path>
            </a:pathLst>
          </a:custGeom>
          <a:solidFill>
            <a:srgbClr val="545556"/>
          </a:solidFill>
          <a:ln>
            <a:noFill/>
          </a:ln>
        </p:spPr>
        <p:style>
          <a:lnRef idx="0">
            <a:scrgbClr r="0" g="0" b="0"/>
          </a:lnRef>
          <a:fillRef idx="0">
            <a:scrgbClr r="0" g="0" b="0"/>
          </a:fillRef>
          <a:effectRef idx="0">
            <a:scrgbClr r="0" g="0" b="0"/>
          </a:effectRef>
          <a:fontRef idx="minor"/>
        </p:style>
      </p:sp>
      <p:sp>
        <p:nvSpPr>
          <p:cNvPr id="1156" name="CustomShape 20"/>
          <p:cNvSpPr/>
          <p:nvPr/>
        </p:nvSpPr>
        <p:spPr>
          <a:xfrm>
            <a:off x="3338640" y="4795920"/>
            <a:ext cx="466200" cy="1283760"/>
          </a:xfrm>
          <a:custGeom>
            <a:avLst/>
            <a:gdLst/>
            <a:ahLst/>
            <a:cxnLst/>
            <a:rect l="l" t="t" r="r" b="b"/>
            <a:pathLst>
              <a:path w="153" h="315">
                <a:moveTo>
                  <a:pt x="153" y="0"/>
                </a:moveTo>
                <a:cubicBezTo>
                  <a:pt x="151" y="17"/>
                  <a:pt x="144" y="35"/>
                  <a:pt x="130" y="48"/>
                </a:cubicBezTo>
                <a:cubicBezTo>
                  <a:pt x="0" y="179"/>
                  <a:pt x="0" y="179"/>
                  <a:pt x="0" y="179"/>
                </a:cubicBezTo>
                <a:cubicBezTo>
                  <a:pt x="0" y="239"/>
                  <a:pt x="0" y="239"/>
                  <a:pt x="0" y="239"/>
                </a:cubicBezTo>
                <a:cubicBezTo>
                  <a:pt x="0" y="281"/>
                  <a:pt x="34" y="315"/>
                  <a:pt x="76" y="315"/>
                </a:cubicBezTo>
                <a:cubicBezTo>
                  <a:pt x="76" y="315"/>
                  <a:pt x="76" y="315"/>
                  <a:pt x="76" y="315"/>
                </a:cubicBezTo>
                <a:cubicBezTo>
                  <a:pt x="118" y="315"/>
                  <a:pt x="153" y="281"/>
                  <a:pt x="153" y="239"/>
                </a:cubicBezTo>
                <a:cubicBezTo>
                  <a:pt x="153" y="0"/>
                  <a:pt x="153" y="0"/>
                  <a:pt x="153" y="0"/>
                </a:cubicBezTo>
              </a:path>
            </a:pathLst>
          </a:custGeom>
          <a:solidFill>
            <a:srgbClr val="81C8D8"/>
          </a:solidFill>
          <a:ln>
            <a:noFill/>
          </a:ln>
        </p:spPr>
        <p:style>
          <a:lnRef idx="0">
            <a:scrgbClr r="0" g="0" b="0"/>
          </a:lnRef>
          <a:fillRef idx="0">
            <a:scrgbClr r="0" g="0" b="0"/>
          </a:fillRef>
          <a:effectRef idx="0">
            <a:scrgbClr r="0" g="0" b="0"/>
          </a:effectRef>
          <a:fontRef idx="minor"/>
        </p:style>
      </p:sp>
      <p:sp>
        <p:nvSpPr>
          <p:cNvPr id="1157" name="CustomShape 21"/>
          <p:cNvSpPr/>
          <p:nvPr/>
        </p:nvSpPr>
        <p:spPr>
          <a:xfrm>
            <a:off x="2565360" y="4462560"/>
            <a:ext cx="1242720" cy="1620360"/>
          </a:xfrm>
          <a:custGeom>
            <a:avLst/>
            <a:gdLst/>
            <a:ahLst/>
            <a:cxnLst/>
            <a:rect l="l" t="t" r="r" b="b"/>
            <a:pathLst>
              <a:path w="407" h="398">
                <a:moveTo>
                  <a:pt x="253" y="152"/>
                </a:moveTo>
                <a:cubicBezTo>
                  <a:pt x="145" y="152"/>
                  <a:pt x="145" y="152"/>
                  <a:pt x="145" y="152"/>
                </a:cubicBezTo>
                <a:cubicBezTo>
                  <a:pt x="30" y="267"/>
                  <a:pt x="30" y="267"/>
                  <a:pt x="30" y="267"/>
                </a:cubicBezTo>
                <a:cubicBezTo>
                  <a:pt x="0" y="297"/>
                  <a:pt x="0" y="346"/>
                  <a:pt x="30" y="375"/>
                </a:cubicBezTo>
                <a:cubicBezTo>
                  <a:pt x="45" y="390"/>
                  <a:pt x="64" y="398"/>
                  <a:pt x="84" y="398"/>
                </a:cubicBezTo>
                <a:cubicBezTo>
                  <a:pt x="104" y="398"/>
                  <a:pt x="123" y="390"/>
                  <a:pt x="138" y="375"/>
                </a:cubicBezTo>
                <a:cubicBezTo>
                  <a:pt x="253" y="261"/>
                  <a:pt x="253" y="261"/>
                  <a:pt x="253" y="261"/>
                </a:cubicBezTo>
                <a:cubicBezTo>
                  <a:pt x="253" y="152"/>
                  <a:pt x="253" y="152"/>
                  <a:pt x="253" y="152"/>
                </a:cubicBezTo>
                <a:moveTo>
                  <a:pt x="329" y="0"/>
                </a:moveTo>
                <a:cubicBezTo>
                  <a:pt x="329" y="0"/>
                  <a:pt x="329" y="0"/>
                  <a:pt x="329" y="0"/>
                </a:cubicBezTo>
                <a:cubicBezTo>
                  <a:pt x="371" y="0"/>
                  <a:pt x="406" y="34"/>
                  <a:pt x="406" y="76"/>
                </a:cubicBezTo>
                <a:cubicBezTo>
                  <a:pt x="406" y="76"/>
                  <a:pt x="406" y="76"/>
                  <a:pt x="406" y="76"/>
                </a:cubicBezTo>
                <a:cubicBezTo>
                  <a:pt x="406" y="76"/>
                  <a:pt x="406" y="76"/>
                  <a:pt x="406" y="76"/>
                </a:cubicBezTo>
                <a:cubicBezTo>
                  <a:pt x="406" y="82"/>
                  <a:pt x="406" y="82"/>
                  <a:pt x="406" y="82"/>
                </a:cubicBezTo>
                <a:cubicBezTo>
                  <a:pt x="407" y="60"/>
                  <a:pt x="400" y="38"/>
                  <a:pt x="383" y="22"/>
                </a:cubicBezTo>
                <a:cubicBezTo>
                  <a:pt x="368" y="7"/>
                  <a:pt x="349" y="0"/>
                  <a:pt x="329" y="0"/>
                </a:cubicBezTo>
              </a:path>
            </a:pathLst>
          </a:custGeom>
          <a:solidFill>
            <a:srgbClr val="81C8D8"/>
          </a:solidFill>
          <a:ln>
            <a:noFill/>
          </a:ln>
        </p:spPr>
        <p:style>
          <a:lnRef idx="0">
            <a:scrgbClr r="0" g="0" b="0"/>
          </a:lnRef>
          <a:fillRef idx="0">
            <a:scrgbClr r="0" g="0" b="0"/>
          </a:fillRef>
          <a:effectRef idx="0">
            <a:scrgbClr r="0" g="0" b="0"/>
          </a:effectRef>
          <a:fontRef idx="minor"/>
        </p:style>
      </p:sp>
      <p:sp>
        <p:nvSpPr>
          <p:cNvPr id="1158" name="CustomShape 22"/>
          <p:cNvSpPr/>
          <p:nvPr/>
        </p:nvSpPr>
        <p:spPr>
          <a:xfrm>
            <a:off x="3338640" y="4772160"/>
            <a:ext cx="466200" cy="753840"/>
          </a:xfrm>
          <a:custGeom>
            <a:avLst/>
            <a:gdLst/>
            <a:ahLst/>
            <a:cxnLst/>
            <a:rect l="l" t="t" r="r" b="b"/>
            <a:pathLst>
              <a:path w="153" h="185">
                <a:moveTo>
                  <a:pt x="153" y="0"/>
                </a:moveTo>
                <a:cubicBezTo>
                  <a:pt x="153" y="42"/>
                  <a:pt x="118" y="76"/>
                  <a:pt x="76" y="76"/>
                </a:cubicBezTo>
                <a:cubicBezTo>
                  <a:pt x="0" y="76"/>
                  <a:pt x="0" y="76"/>
                  <a:pt x="0" y="76"/>
                </a:cubicBezTo>
                <a:cubicBezTo>
                  <a:pt x="0" y="185"/>
                  <a:pt x="0" y="185"/>
                  <a:pt x="0" y="185"/>
                </a:cubicBezTo>
                <a:cubicBezTo>
                  <a:pt x="130" y="54"/>
                  <a:pt x="130" y="54"/>
                  <a:pt x="130" y="54"/>
                </a:cubicBezTo>
                <a:cubicBezTo>
                  <a:pt x="144" y="41"/>
                  <a:pt x="151" y="23"/>
                  <a:pt x="153" y="6"/>
                </a:cubicBezTo>
                <a:cubicBezTo>
                  <a:pt x="153" y="0"/>
                  <a:pt x="153" y="0"/>
                  <a:pt x="153" y="0"/>
                </a:cubicBezTo>
              </a:path>
            </a:pathLst>
          </a:custGeom>
          <a:solidFill>
            <a:srgbClr val="419DB7"/>
          </a:solidFill>
          <a:ln>
            <a:noFill/>
          </a:ln>
        </p:spPr>
        <p:style>
          <a:lnRef idx="0">
            <a:scrgbClr r="0" g="0" b="0"/>
          </a:lnRef>
          <a:fillRef idx="0">
            <a:scrgbClr r="0" g="0" b="0"/>
          </a:fillRef>
          <a:effectRef idx="0">
            <a:scrgbClr r="0" g="0" b="0"/>
          </a:effectRef>
          <a:fontRef idx="minor"/>
        </p:style>
      </p:sp>
      <p:sp>
        <p:nvSpPr>
          <p:cNvPr id="1159" name="CustomShape 23"/>
          <p:cNvSpPr/>
          <p:nvPr/>
        </p:nvSpPr>
        <p:spPr>
          <a:xfrm>
            <a:off x="2590920" y="4462560"/>
            <a:ext cx="979200" cy="618840"/>
          </a:xfrm>
          <a:custGeom>
            <a:avLst/>
            <a:gdLst/>
            <a:ahLst/>
            <a:cxnLst/>
            <a:rect l="l" t="t" r="r" b="b"/>
            <a:pathLst>
              <a:path w="321" h="152">
                <a:moveTo>
                  <a:pt x="321" y="0"/>
                </a:moveTo>
                <a:cubicBezTo>
                  <a:pt x="76" y="0"/>
                  <a:pt x="76" y="0"/>
                  <a:pt x="76" y="0"/>
                </a:cubicBezTo>
                <a:cubicBezTo>
                  <a:pt x="34" y="0"/>
                  <a:pt x="0" y="34"/>
                  <a:pt x="0" y="76"/>
                </a:cubicBezTo>
                <a:cubicBezTo>
                  <a:pt x="0" y="76"/>
                  <a:pt x="0" y="76"/>
                  <a:pt x="0" y="76"/>
                </a:cubicBezTo>
                <a:cubicBezTo>
                  <a:pt x="0" y="118"/>
                  <a:pt x="34" y="152"/>
                  <a:pt x="76" y="152"/>
                </a:cubicBezTo>
                <a:cubicBezTo>
                  <a:pt x="137" y="152"/>
                  <a:pt x="137" y="152"/>
                  <a:pt x="137" y="152"/>
                </a:cubicBezTo>
                <a:cubicBezTo>
                  <a:pt x="264" y="25"/>
                  <a:pt x="264" y="25"/>
                  <a:pt x="264" y="25"/>
                </a:cubicBezTo>
                <a:cubicBezTo>
                  <a:pt x="278" y="10"/>
                  <a:pt x="298" y="0"/>
                  <a:pt x="321" y="0"/>
                </a:cubicBezTo>
                <a:cubicBezTo>
                  <a:pt x="321" y="0"/>
                  <a:pt x="321" y="0"/>
                  <a:pt x="321" y="0"/>
                </a:cubicBezTo>
                <a:cubicBezTo>
                  <a:pt x="321" y="0"/>
                  <a:pt x="321" y="0"/>
                  <a:pt x="321" y="0"/>
                </a:cubicBezTo>
                <a:cubicBezTo>
                  <a:pt x="321" y="0"/>
                  <a:pt x="321" y="0"/>
                  <a:pt x="321" y="0"/>
                </a:cubicBezTo>
                <a:cubicBezTo>
                  <a:pt x="321" y="0"/>
                  <a:pt x="321" y="0"/>
                  <a:pt x="321" y="0"/>
                </a:cubicBezTo>
              </a:path>
            </a:pathLst>
          </a:custGeom>
          <a:solidFill>
            <a:srgbClr val="81C8D8"/>
          </a:solidFill>
          <a:ln>
            <a:noFill/>
          </a:ln>
        </p:spPr>
        <p:style>
          <a:lnRef idx="0">
            <a:scrgbClr r="0" g="0" b="0"/>
          </a:lnRef>
          <a:fillRef idx="0">
            <a:scrgbClr r="0" g="0" b="0"/>
          </a:fillRef>
          <a:effectRef idx="0">
            <a:scrgbClr r="0" g="0" b="0"/>
          </a:effectRef>
          <a:fontRef idx="minor"/>
        </p:style>
      </p:sp>
      <p:sp>
        <p:nvSpPr>
          <p:cNvPr id="1160" name="CustomShape 24"/>
          <p:cNvSpPr/>
          <p:nvPr/>
        </p:nvSpPr>
        <p:spPr>
          <a:xfrm>
            <a:off x="3397320" y="4462560"/>
            <a:ext cx="172800" cy="101160"/>
          </a:xfrm>
          <a:custGeom>
            <a:avLst/>
            <a:gdLst/>
            <a:ahLst/>
            <a:cxnLst/>
            <a:rect l="l" t="t" r="r" b="b"/>
            <a:pathLst>
              <a:path w="57" h="25">
                <a:moveTo>
                  <a:pt x="57" y="0"/>
                </a:moveTo>
                <a:cubicBezTo>
                  <a:pt x="57" y="0"/>
                  <a:pt x="57" y="0"/>
                  <a:pt x="57" y="0"/>
                </a:cubicBezTo>
                <a:cubicBezTo>
                  <a:pt x="34" y="0"/>
                  <a:pt x="14" y="10"/>
                  <a:pt x="0" y="25"/>
                </a:cubicBezTo>
                <a:cubicBezTo>
                  <a:pt x="3" y="22"/>
                  <a:pt x="3" y="22"/>
                  <a:pt x="3" y="22"/>
                </a:cubicBezTo>
                <a:cubicBezTo>
                  <a:pt x="18" y="7"/>
                  <a:pt x="38" y="0"/>
                  <a:pt x="57" y="0"/>
                </a:cubicBezTo>
                <a:cubicBezTo>
                  <a:pt x="57" y="0"/>
                  <a:pt x="57" y="0"/>
                  <a:pt x="57" y="0"/>
                </a:cubicBezTo>
              </a:path>
            </a:pathLst>
          </a:custGeom>
          <a:solidFill>
            <a:srgbClr val="419DB7"/>
          </a:solidFill>
          <a:ln>
            <a:noFill/>
          </a:ln>
        </p:spPr>
        <p:style>
          <a:lnRef idx="0">
            <a:scrgbClr r="0" g="0" b="0"/>
          </a:lnRef>
          <a:fillRef idx="0">
            <a:scrgbClr r="0" g="0" b="0"/>
          </a:fillRef>
          <a:effectRef idx="0">
            <a:scrgbClr r="0" g="0" b="0"/>
          </a:effectRef>
          <a:fontRef idx="minor"/>
        </p:style>
      </p:sp>
      <p:sp>
        <p:nvSpPr>
          <p:cNvPr id="1161" name="CustomShape 25"/>
          <p:cNvSpPr/>
          <p:nvPr/>
        </p:nvSpPr>
        <p:spPr>
          <a:xfrm>
            <a:off x="3008160" y="4564080"/>
            <a:ext cx="388440" cy="517320"/>
          </a:xfrm>
          <a:custGeom>
            <a:avLst/>
            <a:gdLst/>
            <a:ahLst/>
            <a:cxnLst/>
            <a:rect l="l" t="t" r="r" b="b"/>
            <a:pathLst>
              <a:path w="127" h="127">
                <a:moveTo>
                  <a:pt x="127" y="0"/>
                </a:moveTo>
                <a:cubicBezTo>
                  <a:pt x="0" y="127"/>
                  <a:pt x="0" y="127"/>
                  <a:pt x="0" y="127"/>
                </a:cubicBezTo>
                <a:cubicBezTo>
                  <a:pt x="108" y="127"/>
                  <a:pt x="108" y="127"/>
                  <a:pt x="108" y="127"/>
                </a:cubicBezTo>
                <a:cubicBezTo>
                  <a:pt x="108" y="51"/>
                  <a:pt x="108" y="51"/>
                  <a:pt x="108" y="51"/>
                </a:cubicBezTo>
                <a:cubicBezTo>
                  <a:pt x="108" y="32"/>
                  <a:pt x="115" y="14"/>
                  <a:pt x="127" y="0"/>
                </a:cubicBezTo>
              </a:path>
            </a:pathLst>
          </a:custGeom>
          <a:solidFill>
            <a:srgbClr val="419DB7"/>
          </a:solidFill>
          <a:ln>
            <a:noFill/>
          </a:ln>
        </p:spPr>
        <p:style>
          <a:lnRef idx="0">
            <a:scrgbClr r="0" g="0" b="0"/>
          </a:lnRef>
          <a:fillRef idx="0">
            <a:scrgbClr r="0" g="0" b="0"/>
          </a:fillRef>
          <a:effectRef idx="0">
            <a:scrgbClr r="0" g="0" b="0"/>
          </a:effectRef>
          <a:fontRef idx="minor"/>
        </p:style>
      </p:sp>
      <p:sp>
        <p:nvSpPr>
          <p:cNvPr id="1162" name="CustomShape 26"/>
          <p:cNvSpPr/>
          <p:nvPr/>
        </p:nvSpPr>
        <p:spPr>
          <a:xfrm>
            <a:off x="3338640" y="4462560"/>
            <a:ext cx="466200" cy="618840"/>
          </a:xfrm>
          <a:custGeom>
            <a:avLst/>
            <a:gdLst/>
            <a:ahLst/>
            <a:cxnLst/>
            <a:rect l="l" t="t" r="r" b="b"/>
            <a:pathLst>
              <a:path w="153" h="152">
                <a:moveTo>
                  <a:pt x="76" y="0"/>
                </a:moveTo>
                <a:cubicBezTo>
                  <a:pt x="57" y="0"/>
                  <a:pt x="37" y="7"/>
                  <a:pt x="22" y="22"/>
                </a:cubicBezTo>
                <a:cubicBezTo>
                  <a:pt x="19" y="25"/>
                  <a:pt x="19" y="25"/>
                  <a:pt x="19" y="25"/>
                </a:cubicBezTo>
                <a:cubicBezTo>
                  <a:pt x="7" y="39"/>
                  <a:pt x="0" y="57"/>
                  <a:pt x="0" y="76"/>
                </a:cubicBezTo>
                <a:cubicBezTo>
                  <a:pt x="0" y="152"/>
                  <a:pt x="0" y="152"/>
                  <a:pt x="0" y="152"/>
                </a:cubicBezTo>
                <a:cubicBezTo>
                  <a:pt x="76" y="152"/>
                  <a:pt x="76" y="152"/>
                  <a:pt x="76" y="152"/>
                </a:cubicBezTo>
                <a:cubicBezTo>
                  <a:pt x="118" y="152"/>
                  <a:pt x="153" y="118"/>
                  <a:pt x="153" y="76"/>
                </a:cubicBezTo>
                <a:cubicBezTo>
                  <a:pt x="153" y="76"/>
                  <a:pt x="153" y="76"/>
                  <a:pt x="153" y="76"/>
                </a:cubicBezTo>
                <a:cubicBezTo>
                  <a:pt x="153" y="34"/>
                  <a:pt x="118" y="0"/>
                  <a:pt x="76" y="0"/>
                </a:cubicBezTo>
              </a:path>
            </a:pathLst>
          </a:custGeom>
          <a:solidFill>
            <a:srgbClr val="217B9B"/>
          </a:solidFill>
          <a:ln>
            <a:noFill/>
          </a:ln>
        </p:spPr>
        <p:style>
          <a:lnRef idx="0">
            <a:scrgbClr r="0" g="0" b="0"/>
          </a:lnRef>
          <a:fillRef idx="0">
            <a:scrgbClr r="0" g="0" b="0"/>
          </a:fillRef>
          <a:effectRef idx="0">
            <a:scrgbClr r="0" g="0" b="0"/>
          </a:effectRef>
          <a:fontRef idx="minor"/>
        </p:style>
      </p:sp>
      <p:sp>
        <p:nvSpPr>
          <p:cNvPr id="1163" name="CustomShape 27"/>
          <p:cNvSpPr/>
          <p:nvPr/>
        </p:nvSpPr>
        <p:spPr>
          <a:xfrm>
            <a:off x="2660072" y="1770120"/>
            <a:ext cx="895648" cy="517320"/>
          </a:xfrm>
          <a:custGeom>
            <a:avLst/>
            <a:gdLst/>
            <a:ahLst/>
            <a:cxnLst/>
            <a:rect l="l" t="t" r="r" b="b"/>
            <a:pathLst>
              <a:path w="316" h="153">
                <a:moveTo>
                  <a:pt x="137" y="0"/>
                </a:moveTo>
                <a:cubicBezTo>
                  <a:pt x="77" y="0"/>
                  <a:pt x="77" y="0"/>
                  <a:pt x="77" y="0"/>
                </a:cubicBezTo>
                <a:cubicBezTo>
                  <a:pt x="34" y="0"/>
                  <a:pt x="0" y="34"/>
                  <a:pt x="0" y="76"/>
                </a:cubicBezTo>
                <a:cubicBezTo>
                  <a:pt x="0" y="76"/>
                  <a:pt x="0" y="76"/>
                  <a:pt x="0" y="76"/>
                </a:cubicBezTo>
                <a:cubicBezTo>
                  <a:pt x="0" y="119"/>
                  <a:pt x="34" y="153"/>
                  <a:pt x="77" y="153"/>
                </a:cubicBezTo>
                <a:cubicBezTo>
                  <a:pt x="316" y="153"/>
                  <a:pt x="316" y="153"/>
                  <a:pt x="316" y="153"/>
                </a:cubicBezTo>
                <a:cubicBezTo>
                  <a:pt x="298" y="151"/>
                  <a:pt x="281" y="144"/>
                  <a:pt x="268" y="131"/>
                </a:cubicBezTo>
                <a:cubicBezTo>
                  <a:pt x="137" y="0"/>
                  <a:pt x="137" y="0"/>
                  <a:pt x="137" y="0"/>
                </a:cubicBezTo>
              </a:path>
            </a:pathLst>
          </a:custGeom>
          <a:solidFill>
            <a:srgbClr val="BBAFA2"/>
          </a:solidFill>
          <a:ln>
            <a:noFill/>
          </a:ln>
        </p:spPr>
        <p:style>
          <a:lnRef idx="0">
            <a:scrgbClr r="0" g="0" b="0"/>
          </a:lnRef>
          <a:fillRef idx="0">
            <a:scrgbClr r="0" g="0" b="0"/>
          </a:fillRef>
          <a:effectRef idx="0">
            <a:scrgbClr r="0" g="0" b="0"/>
          </a:effectRef>
          <a:fontRef idx="minor"/>
        </p:style>
      </p:sp>
      <p:sp>
        <p:nvSpPr>
          <p:cNvPr id="1164" name="CustomShape 28"/>
          <p:cNvSpPr/>
          <p:nvPr/>
        </p:nvSpPr>
        <p:spPr>
          <a:xfrm>
            <a:off x="2660072" y="895926"/>
            <a:ext cx="1135407" cy="1489433"/>
          </a:xfrm>
          <a:custGeom>
            <a:avLst/>
            <a:gdLst/>
            <a:ahLst/>
            <a:cxnLst/>
            <a:rect l="l" t="t" r="r" b="b"/>
            <a:pathLst>
              <a:path w="406" h="398">
                <a:moveTo>
                  <a:pt x="406" y="321"/>
                </a:moveTo>
                <a:cubicBezTo>
                  <a:pt x="406" y="364"/>
                  <a:pt x="372" y="398"/>
                  <a:pt x="330" y="398"/>
                </a:cubicBezTo>
                <a:cubicBezTo>
                  <a:pt x="324" y="398"/>
                  <a:pt x="324" y="398"/>
                  <a:pt x="324" y="398"/>
                </a:cubicBezTo>
                <a:cubicBezTo>
                  <a:pt x="326" y="398"/>
                  <a:pt x="328" y="398"/>
                  <a:pt x="330" y="398"/>
                </a:cubicBezTo>
                <a:cubicBezTo>
                  <a:pt x="349" y="398"/>
                  <a:pt x="369" y="390"/>
                  <a:pt x="384" y="376"/>
                </a:cubicBezTo>
                <a:cubicBezTo>
                  <a:pt x="399" y="361"/>
                  <a:pt x="406" y="341"/>
                  <a:pt x="406" y="321"/>
                </a:cubicBezTo>
                <a:moveTo>
                  <a:pt x="84" y="0"/>
                </a:moveTo>
                <a:cubicBezTo>
                  <a:pt x="65" y="0"/>
                  <a:pt x="45" y="7"/>
                  <a:pt x="30" y="22"/>
                </a:cubicBezTo>
                <a:cubicBezTo>
                  <a:pt x="30" y="22"/>
                  <a:pt x="30" y="22"/>
                  <a:pt x="30" y="22"/>
                </a:cubicBezTo>
                <a:cubicBezTo>
                  <a:pt x="0" y="52"/>
                  <a:pt x="0" y="100"/>
                  <a:pt x="30" y="130"/>
                </a:cubicBezTo>
                <a:cubicBezTo>
                  <a:pt x="145" y="245"/>
                  <a:pt x="145" y="245"/>
                  <a:pt x="145" y="245"/>
                </a:cubicBezTo>
                <a:cubicBezTo>
                  <a:pt x="253" y="245"/>
                  <a:pt x="253" y="245"/>
                  <a:pt x="253" y="245"/>
                </a:cubicBezTo>
                <a:cubicBezTo>
                  <a:pt x="253" y="137"/>
                  <a:pt x="253" y="137"/>
                  <a:pt x="253" y="137"/>
                </a:cubicBezTo>
                <a:cubicBezTo>
                  <a:pt x="138" y="22"/>
                  <a:pt x="138" y="22"/>
                  <a:pt x="138" y="22"/>
                </a:cubicBezTo>
                <a:cubicBezTo>
                  <a:pt x="123" y="7"/>
                  <a:pt x="104" y="0"/>
                  <a:pt x="84" y="0"/>
                </a:cubicBezTo>
              </a:path>
            </a:pathLst>
          </a:custGeom>
          <a:solidFill>
            <a:srgbClr val="BBAFA2"/>
          </a:solidFill>
          <a:ln>
            <a:noFill/>
          </a:ln>
        </p:spPr>
        <p:style>
          <a:lnRef idx="0">
            <a:scrgbClr r="0" g="0" b="0"/>
          </a:lnRef>
          <a:fillRef idx="0">
            <a:scrgbClr r="0" g="0" b="0"/>
          </a:fillRef>
          <a:effectRef idx="0">
            <a:scrgbClr r="0" g="0" b="0"/>
          </a:effectRef>
          <a:fontRef idx="minor"/>
        </p:style>
      </p:sp>
      <p:sp>
        <p:nvSpPr>
          <p:cNvPr id="1165" name="CustomShape 29"/>
          <p:cNvSpPr/>
          <p:nvPr/>
        </p:nvSpPr>
        <p:spPr>
          <a:xfrm>
            <a:off x="2987640" y="1773360"/>
            <a:ext cx="796680" cy="622080"/>
          </a:xfrm>
          <a:custGeom>
            <a:avLst/>
            <a:gdLst/>
            <a:ahLst/>
            <a:cxnLst/>
            <a:rect l="l" t="t" r="r" b="b"/>
            <a:pathLst>
              <a:path w="261" h="153">
                <a:moveTo>
                  <a:pt x="108" y="0"/>
                </a:moveTo>
                <a:cubicBezTo>
                  <a:pt x="0" y="0"/>
                  <a:pt x="0" y="0"/>
                  <a:pt x="0" y="0"/>
                </a:cubicBezTo>
                <a:cubicBezTo>
                  <a:pt x="131" y="131"/>
                  <a:pt x="131" y="131"/>
                  <a:pt x="131" y="131"/>
                </a:cubicBezTo>
                <a:cubicBezTo>
                  <a:pt x="144" y="144"/>
                  <a:pt x="161" y="151"/>
                  <a:pt x="179" y="153"/>
                </a:cubicBezTo>
                <a:cubicBezTo>
                  <a:pt x="185" y="153"/>
                  <a:pt x="185" y="153"/>
                  <a:pt x="185" y="153"/>
                </a:cubicBezTo>
                <a:cubicBezTo>
                  <a:pt x="227" y="153"/>
                  <a:pt x="261" y="119"/>
                  <a:pt x="261" y="76"/>
                </a:cubicBezTo>
                <a:cubicBezTo>
                  <a:pt x="261" y="76"/>
                  <a:pt x="261" y="76"/>
                  <a:pt x="261" y="76"/>
                </a:cubicBezTo>
                <a:cubicBezTo>
                  <a:pt x="261" y="119"/>
                  <a:pt x="227" y="153"/>
                  <a:pt x="185" y="153"/>
                </a:cubicBezTo>
                <a:cubicBezTo>
                  <a:pt x="185" y="153"/>
                  <a:pt x="185" y="153"/>
                  <a:pt x="185" y="153"/>
                </a:cubicBezTo>
                <a:cubicBezTo>
                  <a:pt x="142" y="153"/>
                  <a:pt x="108" y="119"/>
                  <a:pt x="108" y="76"/>
                </a:cubicBezTo>
                <a:cubicBezTo>
                  <a:pt x="108" y="0"/>
                  <a:pt x="108" y="0"/>
                  <a:pt x="108" y="0"/>
                </a:cubicBezTo>
              </a:path>
            </a:pathLst>
          </a:custGeom>
          <a:solidFill>
            <a:srgbClr val="897867"/>
          </a:solidFill>
          <a:ln>
            <a:noFill/>
          </a:ln>
        </p:spPr>
        <p:style>
          <a:lnRef idx="0">
            <a:scrgbClr r="0" g="0" b="0"/>
          </a:lnRef>
          <a:fillRef idx="0">
            <a:scrgbClr r="0" g="0" b="0"/>
          </a:fillRef>
          <a:effectRef idx="0">
            <a:scrgbClr r="0" g="0" b="0"/>
          </a:effectRef>
          <a:fontRef idx="minor"/>
        </p:style>
      </p:sp>
      <p:sp>
        <p:nvSpPr>
          <p:cNvPr id="1166" name="CustomShape 30"/>
          <p:cNvSpPr/>
          <p:nvPr/>
        </p:nvSpPr>
        <p:spPr>
          <a:xfrm>
            <a:off x="3338640" y="895926"/>
            <a:ext cx="466200" cy="1183434"/>
          </a:xfrm>
          <a:custGeom>
            <a:avLst/>
            <a:gdLst/>
            <a:ahLst/>
            <a:cxnLst/>
            <a:rect l="l" t="t" r="r" b="b"/>
            <a:pathLst>
              <a:path w="153" h="321">
                <a:moveTo>
                  <a:pt x="77" y="0"/>
                </a:moveTo>
                <a:cubicBezTo>
                  <a:pt x="77" y="0"/>
                  <a:pt x="77" y="0"/>
                  <a:pt x="77" y="0"/>
                </a:cubicBezTo>
                <a:cubicBezTo>
                  <a:pt x="34" y="0"/>
                  <a:pt x="0" y="34"/>
                  <a:pt x="0" y="76"/>
                </a:cubicBezTo>
                <a:cubicBezTo>
                  <a:pt x="0" y="137"/>
                  <a:pt x="0" y="137"/>
                  <a:pt x="0" y="137"/>
                </a:cubicBezTo>
                <a:cubicBezTo>
                  <a:pt x="127" y="264"/>
                  <a:pt x="127" y="264"/>
                  <a:pt x="127" y="264"/>
                </a:cubicBezTo>
                <a:cubicBezTo>
                  <a:pt x="143" y="278"/>
                  <a:pt x="153" y="298"/>
                  <a:pt x="153" y="321"/>
                </a:cubicBezTo>
                <a:cubicBezTo>
                  <a:pt x="153" y="321"/>
                  <a:pt x="153" y="321"/>
                  <a:pt x="153" y="321"/>
                </a:cubicBezTo>
                <a:cubicBezTo>
                  <a:pt x="153" y="321"/>
                  <a:pt x="153" y="321"/>
                  <a:pt x="153" y="321"/>
                </a:cubicBezTo>
                <a:cubicBezTo>
                  <a:pt x="153" y="76"/>
                  <a:pt x="153" y="76"/>
                  <a:pt x="153" y="76"/>
                </a:cubicBezTo>
                <a:cubicBezTo>
                  <a:pt x="153" y="34"/>
                  <a:pt x="119" y="0"/>
                  <a:pt x="77" y="0"/>
                </a:cubicBezTo>
              </a:path>
            </a:pathLst>
          </a:custGeom>
          <a:solidFill>
            <a:srgbClr val="BBAFA2"/>
          </a:solidFill>
          <a:ln>
            <a:noFill/>
          </a:ln>
        </p:spPr>
        <p:style>
          <a:lnRef idx="0">
            <a:scrgbClr r="0" g="0" b="0"/>
          </a:lnRef>
          <a:fillRef idx="0">
            <a:scrgbClr r="0" g="0" b="0"/>
          </a:fillRef>
          <a:effectRef idx="0">
            <a:scrgbClr r="0" g="0" b="0"/>
          </a:effectRef>
          <a:fontRef idx="minor"/>
        </p:style>
      </p:sp>
      <p:sp>
        <p:nvSpPr>
          <p:cNvPr id="1167" name="CustomShape 31"/>
          <p:cNvSpPr/>
          <p:nvPr/>
        </p:nvSpPr>
        <p:spPr>
          <a:xfrm>
            <a:off x="3727440" y="1846440"/>
            <a:ext cx="77400" cy="232920"/>
          </a:xfrm>
          <a:custGeom>
            <a:avLst/>
            <a:gdLst/>
            <a:ahLst/>
            <a:cxnLst/>
            <a:rect l="l" t="t" r="r" b="b"/>
            <a:pathLst>
              <a:path w="26" h="57">
                <a:moveTo>
                  <a:pt x="0" y="0"/>
                </a:moveTo>
                <a:cubicBezTo>
                  <a:pt x="4" y="3"/>
                  <a:pt x="4" y="3"/>
                  <a:pt x="4" y="3"/>
                </a:cubicBezTo>
                <a:cubicBezTo>
                  <a:pt x="18" y="18"/>
                  <a:pt x="26" y="38"/>
                  <a:pt x="26" y="57"/>
                </a:cubicBezTo>
                <a:cubicBezTo>
                  <a:pt x="26" y="57"/>
                  <a:pt x="26" y="57"/>
                  <a:pt x="26" y="57"/>
                </a:cubicBezTo>
                <a:cubicBezTo>
                  <a:pt x="26" y="57"/>
                  <a:pt x="26" y="57"/>
                  <a:pt x="26" y="57"/>
                </a:cubicBezTo>
                <a:cubicBezTo>
                  <a:pt x="26" y="34"/>
                  <a:pt x="16" y="14"/>
                  <a:pt x="0" y="0"/>
                </a:cubicBezTo>
              </a:path>
            </a:pathLst>
          </a:custGeom>
          <a:solidFill>
            <a:srgbClr val="897867"/>
          </a:solidFill>
          <a:ln>
            <a:noFill/>
          </a:ln>
        </p:spPr>
        <p:style>
          <a:lnRef idx="0">
            <a:scrgbClr r="0" g="0" b="0"/>
          </a:lnRef>
          <a:fillRef idx="0">
            <a:scrgbClr r="0" g="0" b="0"/>
          </a:fillRef>
          <a:effectRef idx="0">
            <a:scrgbClr r="0" g="0" b="0"/>
          </a:effectRef>
          <a:fontRef idx="minor"/>
        </p:style>
      </p:sp>
      <p:sp>
        <p:nvSpPr>
          <p:cNvPr id="1168" name="CustomShape 32"/>
          <p:cNvSpPr/>
          <p:nvPr/>
        </p:nvSpPr>
        <p:spPr>
          <a:xfrm>
            <a:off x="3338640" y="1330200"/>
            <a:ext cx="388440" cy="515520"/>
          </a:xfrm>
          <a:custGeom>
            <a:avLst/>
            <a:gdLst/>
            <a:ahLst/>
            <a:cxnLst/>
            <a:rect l="l" t="t" r="r" b="b"/>
            <a:pathLst>
              <a:path w="127" h="127">
                <a:moveTo>
                  <a:pt x="0" y="0"/>
                </a:moveTo>
                <a:cubicBezTo>
                  <a:pt x="0" y="108"/>
                  <a:pt x="0" y="108"/>
                  <a:pt x="0" y="108"/>
                </a:cubicBezTo>
                <a:cubicBezTo>
                  <a:pt x="77" y="108"/>
                  <a:pt x="77" y="108"/>
                  <a:pt x="77" y="108"/>
                </a:cubicBezTo>
                <a:cubicBezTo>
                  <a:pt x="96" y="108"/>
                  <a:pt x="114" y="115"/>
                  <a:pt x="127" y="127"/>
                </a:cubicBezTo>
                <a:cubicBezTo>
                  <a:pt x="0" y="0"/>
                  <a:pt x="0" y="0"/>
                  <a:pt x="0" y="0"/>
                </a:cubicBezTo>
              </a:path>
            </a:pathLst>
          </a:custGeom>
          <a:solidFill>
            <a:srgbClr val="897867"/>
          </a:solidFill>
          <a:ln>
            <a:noFill/>
          </a:ln>
        </p:spPr>
        <p:style>
          <a:lnRef idx="0">
            <a:scrgbClr r="0" g="0" b="0"/>
          </a:lnRef>
          <a:fillRef idx="0">
            <a:scrgbClr r="0" g="0" b="0"/>
          </a:fillRef>
          <a:effectRef idx="0">
            <a:scrgbClr r="0" g="0" b="0"/>
          </a:effectRef>
          <a:fontRef idx="minor"/>
        </p:style>
      </p:sp>
      <p:sp>
        <p:nvSpPr>
          <p:cNvPr id="1169" name="CustomShape 33"/>
          <p:cNvSpPr/>
          <p:nvPr/>
        </p:nvSpPr>
        <p:spPr>
          <a:xfrm>
            <a:off x="3338640" y="1770120"/>
            <a:ext cx="466200" cy="569520"/>
          </a:xfrm>
          <a:custGeom>
            <a:avLst/>
            <a:gdLst/>
            <a:ahLst/>
            <a:cxnLst/>
            <a:rect l="l" t="t" r="r" b="b"/>
            <a:pathLst>
              <a:path w="153" h="153">
                <a:moveTo>
                  <a:pt x="77" y="0"/>
                </a:moveTo>
                <a:cubicBezTo>
                  <a:pt x="0" y="0"/>
                  <a:pt x="0" y="0"/>
                  <a:pt x="0" y="0"/>
                </a:cubicBezTo>
                <a:cubicBezTo>
                  <a:pt x="0" y="76"/>
                  <a:pt x="0" y="76"/>
                  <a:pt x="0" y="76"/>
                </a:cubicBezTo>
                <a:cubicBezTo>
                  <a:pt x="0" y="119"/>
                  <a:pt x="34" y="153"/>
                  <a:pt x="77" y="153"/>
                </a:cubicBezTo>
                <a:cubicBezTo>
                  <a:pt x="77" y="153"/>
                  <a:pt x="77" y="153"/>
                  <a:pt x="77" y="153"/>
                </a:cubicBezTo>
                <a:cubicBezTo>
                  <a:pt x="119" y="153"/>
                  <a:pt x="153" y="119"/>
                  <a:pt x="153" y="76"/>
                </a:cubicBezTo>
                <a:cubicBezTo>
                  <a:pt x="153" y="57"/>
                  <a:pt x="145" y="37"/>
                  <a:pt x="131" y="22"/>
                </a:cubicBezTo>
                <a:cubicBezTo>
                  <a:pt x="127" y="19"/>
                  <a:pt x="127" y="19"/>
                  <a:pt x="127" y="19"/>
                </a:cubicBezTo>
                <a:cubicBezTo>
                  <a:pt x="114" y="7"/>
                  <a:pt x="96" y="0"/>
                  <a:pt x="77" y="0"/>
                </a:cubicBezTo>
              </a:path>
            </a:pathLst>
          </a:custGeom>
          <a:solidFill>
            <a:srgbClr val="645241"/>
          </a:solidFill>
          <a:ln>
            <a:noFill/>
          </a:ln>
        </p:spPr>
        <p:style>
          <a:lnRef idx="0">
            <a:scrgbClr r="0" g="0" b="0"/>
          </a:lnRef>
          <a:fillRef idx="0">
            <a:scrgbClr r="0" g="0" b="0"/>
          </a:fillRef>
          <a:effectRef idx="0">
            <a:scrgbClr r="0" g="0" b="0"/>
          </a:effectRef>
          <a:fontRef idx="minor"/>
        </p:style>
      </p:sp>
      <p:sp>
        <p:nvSpPr>
          <p:cNvPr id="1170" name="CustomShape 34"/>
          <p:cNvSpPr/>
          <p:nvPr/>
        </p:nvSpPr>
        <p:spPr>
          <a:xfrm>
            <a:off x="3175740" y="207818"/>
            <a:ext cx="3288600" cy="463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it-IT" sz="3000" b="1" strike="noStrike" spc="-1" dirty="0" smtClean="0">
                <a:solidFill>
                  <a:srgbClr val="00B0F0"/>
                </a:solidFill>
                <a:latin typeface="Berlin Sans FB" pitchFamily="34" charset="0"/>
              </a:rPr>
              <a:t>Compiti </a:t>
            </a:r>
            <a:r>
              <a:rPr lang="it-IT" sz="3000" b="1" strike="noStrike" spc="-1" dirty="0">
                <a:solidFill>
                  <a:srgbClr val="00B0F0"/>
                </a:solidFill>
                <a:latin typeface="Berlin Sans FB" pitchFamily="34" charset="0"/>
              </a:rPr>
              <a:t>del P.S.</a:t>
            </a:r>
            <a:endParaRPr lang="it-IT" sz="3000" b="0" strike="noStrike" spc="-1" dirty="0">
              <a:solidFill>
                <a:srgbClr val="00B0F0"/>
              </a:solidFill>
              <a:latin typeface="Berlin Sans FB" pitchFamily="34" charset="0"/>
            </a:endParaRPr>
          </a:p>
        </p:txBody>
      </p:sp>
      <p:pic>
        <p:nvPicPr>
          <p:cNvPr id="1171" name="Picture 35"/>
          <p:cNvPicPr/>
          <p:nvPr/>
        </p:nvPicPr>
        <p:blipFill>
          <a:blip r:embed="rId3"/>
          <a:stretch/>
        </p:blipFill>
        <p:spPr>
          <a:xfrm>
            <a:off x="3780000" y="2712960"/>
            <a:ext cx="1584000" cy="1584000"/>
          </a:xfrm>
          <a:prstGeom prst="rect">
            <a:avLst/>
          </a:prstGeom>
          <a:ln>
            <a:noFill/>
          </a:ln>
        </p:spPr>
      </p:pic>
      <p:sp>
        <p:nvSpPr>
          <p:cNvPr id="1172" name="CustomShape 35"/>
          <p:cNvSpPr/>
          <p:nvPr/>
        </p:nvSpPr>
        <p:spPr>
          <a:xfrm>
            <a:off x="7596360" y="1341360"/>
            <a:ext cx="964800" cy="5220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it-IT" sz="2400" strike="noStrike" spc="-1" dirty="0">
                <a:solidFill>
                  <a:srgbClr val="282828"/>
                </a:solidFill>
                <a:latin typeface="Berlin Sans FB" pitchFamily="34" charset="0"/>
              </a:rPr>
              <a:t>2 </a:t>
            </a:r>
            <a:r>
              <a:rPr lang="it-IT" sz="2400" strike="noStrike" spc="-1" dirty="0" err="1">
                <a:solidFill>
                  <a:srgbClr val="282828"/>
                </a:solidFill>
                <a:latin typeface="Berlin Sans FB" pitchFamily="34" charset="0"/>
              </a:rPr>
              <a:t>step</a:t>
            </a:r>
            <a:endParaRPr lang="it-IT" sz="240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3" name="CustomShape 1"/>
          <p:cNvSpPr/>
          <p:nvPr/>
        </p:nvSpPr>
        <p:spPr>
          <a:xfrm>
            <a:off x="4680" y="1440"/>
            <a:ext cx="9137160" cy="6857640"/>
          </a:xfrm>
          <a:prstGeom prst="rect">
            <a:avLst/>
          </a:prstGeom>
          <a:noFill/>
          <a:ln>
            <a:noFill/>
          </a:ln>
        </p:spPr>
        <p:style>
          <a:lnRef idx="0">
            <a:scrgbClr r="0" g="0" b="0"/>
          </a:lnRef>
          <a:fillRef idx="0">
            <a:scrgbClr r="0" g="0" b="0"/>
          </a:fillRef>
          <a:effectRef idx="0">
            <a:scrgbClr r="0" g="0" b="0"/>
          </a:effectRef>
          <a:fontRef idx="minor"/>
        </p:style>
      </p:sp>
      <p:sp>
        <p:nvSpPr>
          <p:cNvPr id="1174" name="CustomShape 2"/>
          <p:cNvSpPr/>
          <p:nvPr/>
        </p:nvSpPr>
        <p:spPr>
          <a:xfrm>
            <a:off x="324000" y="1773360"/>
            <a:ext cx="2592000" cy="38174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400" b="1" strike="noStrike" spc="-1" dirty="0">
                <a:solidFill>
                  <a:srgbClr val="000000"/>
                </a:solidFill>
                <a:latin typeface="Berlin Sans FB" pitchFamily="34" charset="0"/>
              </a:rPr>
              <a:t>In caso di infortunio biologico</a:t>
            </a:r>
            <a:r>
              <a:rPr lang="it-IT" sz="2400" b="0" strike="noStrike" spc="-1" dirty="0">
                <a:solidFill>
                  <a:srgbClr val="000000"/>
                </a:solidFill>
                <a:latin typeface="Berlin Sans FB" pitchFamily="34" charset="0"/>
              </a:rPr>
              <a:t> </a:t>
            </a:r>
            <a:r>
              <a:rPr lang="it-IT" sz="2400" b="0" strike="noStrike" spc="-1" dirty="0" smtClean="0">
                <a:solidFill>
                  <a:srgbClr val="000000"/>
                </a:solidFill>
                <a:latin typeface="Berlin Sans FB" pitchFamily="34" charset="0"/>
              </a:rPr>
              <a:t>attivare </a:t>
            </a:r>
            <a:r>
              <a:rPr lang="it-IT" sz="2400" b="0" strike="noStrike" spc="-1" dirty="0">
                <a:solidFill>
                  <a:srgbClr val="000000"/>
                </a:solidFill>
                <a:latin typeface="Berlin Sans FB" pitchFamily="34" charset="0"/>
              </a:rPr>
              <a:t>il protocollo operativo per la gestione delle esposizioni a materiale biologico.</a:t>
            </a:r>
            <a:endParaRPr lang="it-IT" sz="2400" b="0" strike="noStrike" spc="-1" dirty="0">
              <a:latin typeface="Berlin Sans FB" pitchFamily="34" charset="0"/>
            </a:endParaRPr>
          </a:p>
        </p:txBody>
      </p:sp>
      <p:sp>
        <p:nvSpPr>
          <p:cNvPr id="1175" name="CustomShape 3"/>
          <p:cNvSpPr/>
          <p:nvPr/>
        </p:nvSpPr>
        <p:spPr>
          <a:xfrm>
            <a:off x="7920" y="-3240"/>
            <a:ext cx="9143640" cy="6860880"/>
          </a:xfrm>
          <a:prstGeom prst="rect">
            <a:avLst/>
          </a:prstGeom>
          <a:noFill/>
          <a:ln>
            <a:noFill/>
          </a:ln>
        </p:spPr>
        <p:style>
          <a:lnRef idx="0">
            <a:scrgbClr r="0" g="0" b="0"/>
          </a:lnRef>
          <a:fillRef idx="0">
            <a:scrgbClr r="0" g="0" b="0"/>
          </a:fillRef>
          <a:effectRef idx="0">
            <a:scrgbClr r="0" g="0" b="0"/>
          </a:effectRef>
          <a:fontRef idx="minor"/>
        </p:style>
      </p:sp>
      <p:sp>
        <p:nvSpPr>
          <p:cNvPr id="1176" name="CustomShape 4"/>
          <p:cNvSpPr/>
          <p:nvPr/>
        </p:nvSpPr>
        <p:spPr>
          <a:xfrm>
            <a:off x="5356080" y="868218"/>
            <a:ext cx="466200" cy="1190262"/>
          </a:xfrm>
          <a:custGeom>
            <a:avLst/>
            <a:gdLst/>
            <a:ahLst/>
            <a:cxnLst/>
            <a:rect l="l" t="t" r="r" b="b"/>
            <a:pathLst>
              <a:path w="153" h="316">
                <a:moveTo>
                  <a:pt x="76" y="0"/>
                </a:moveTo>
                <a:cubicBezTo>
                  <a:pt x="76" y="0"/>
                  <a:pt x="76" y="0"/>
                  <a:pt x="76" y="0"/>
                </a:cubicBezTo>
                <a:cubicBezTo>
                  <a:pt x="34" y="0"/>
                  <a:pt x="0" y="35"/>
                  <a:pt x="0" y="77"/>
                </a:cubicBezTo>
                <a:cubicBezTo>
                  <a:pt x="0" y="316"/>
                  <a:pt x="0" y="316"/>
                  <a:pt x="0" y="316"/>
                </a:cubicBezTo>
                <a:cubicBezTo>
                  <a:pt x="1" y="298"/>
                  <a:pt x="9" y="281"/>
                  <a:pt x="22" y="268"/>
                </a:cubicBezTo>
                <a:cubicBezTo>
                  <a:pt x="153" y="137"/>
                  <a:pt x="153" y="137"/>
                  <a:pt x="153" y="137"/>
                </a:cubicBezTo>
                <a:cubicBezTo>
                  <a:pt x="153" y="77"/>
                  <a:pt x="153" y="77"/>
                  <a:pt x="153" y="77"/>
                </a:cubicBezTo>
                <a:cubicBezTo>
                  <a:pt x="153" y="35"/>
                  <a:pt x="118" y="0"/>
                  <a:pt x="76" y="0"/>
                </a:cubicBezTo>
              </a:path>
            </a:pathLst>
          </a:custGeom>
          <a:solidFill>
            <a:srgbClr val="D2E1A2"/>
          </a:solidFill>
          <a:ln>
            <a:noFill/>
          </a:ln>
        </p:spPr>
        <p:style>
          <a:lnRef idx="0">
            <a:scrgbClr r="0" g="0" b="0"/>
          </a:lnRef>
          <a:fillRef idx="0">
            <a:scrgbClr r="0" g="0" b="0"/>
          </a:fillRef>
          <a:effectRef idx="0">
            <a:scrgbClr r="0" g="0" b="0"/>
          </a:effectRef>
          <a:fontRef idx="minor"/>
        </p:style>
      </p:sp>
      <p:sp>
        <p:nvSpPr>
          <p:cNvPr id="1177" name="CustomShape 5"/>
          <p:cNvSpPr/>
          <p:nvPr/>
        </p:nvSpPr>
        <p:spPr>
          <a:xfrm>
            <a:off x="5351400" y="868218"/>
            <a:ext cx="1059660" cy="1523621"/>
          </a:xfrm>
          <a:custGeom>
            <a:avLst/>
            <a:gdLst/>
            <a:ahLst/>
            <a:cxnLst/>
            <a:rect l="l" t="t" r="r" b="b"/>
            <a:pathLst>
              <a:path w="407" h="398">
                <a:moveTo>
                  <a:pt x="2" y="316"/>
                </a:moveTo>
                <a:cubicBezTo>
                  <a:pt x="0" y="338"/>
                  <a:pt x="8" y="359"/>
                  <a:pt x="24" y="376"/>
                </a:cubicBezTo>
                <a:cubicBezTo>
                  <a:pt x="39" y="391"/>
                  <a:pt x="58" y="398"/>
                  <a:pt x="78" y="398"/>
                </a:cubicBezTo>
                <a:cubicBezTo>
                  <a:pt x="78" y="398"/>
                  <a:pt x="78" y="398"/>
                  <a:pt x="78" y="398"/>
                </a:cubicBezTo>
                <a:cubicBezTo>
                  <a:pt x="36" y="398"/>
                  <a:pt x="2" y="364"/>
                  <a:pt x="2" y="322"/>
                </a:cubicBezTo>
                <a:cubicBezTo>
                  <a:pt x="2" y="316"/>
                  <a:pt x="2" y="316"/>
                  <a:pt x="2" y="316"/>
                </a:cubicBezTo>
                <a:moveTo>
                  <a:pt x="323" y="0"/>
                </a:moveTo>
                <a:cubicBezTo>
                  <a:pt x="304" y="0"/>
                  <a:pt x="284" y="7"/>
                  <a:pt x="269" y="22"/>
                </a:cubicBezTo>
                <a:cubicBezTo>
                  <a:pt x="155" y="137"/>
                  <a:pt x="155" y="137"/>
                  <a:pt x="155" y="137"/>
                </a:cubicBezTo>
                <a:cubicBezTo>
                  <a:pt x="155" y="245"/>
                  <a:pt x="155" y="245"/>
                  <a:pt x="155" y="245"/>
                </a:cubicBezTo>
                <a:cubicBezTo>
                  <a:pt x="263" y="245"/>
                  <a:pt x="263" y="245"/>
                  <a:pt x="263" y="245"/>
                </a:cubicBezTo>
                <a:cubicBezTo>
                  <a:pt x="377" y="130"/>
                  <a:pt x="377" y="130"/>
                  <a:pt x="377" y="130"/>
                </a:cubicBezTo>
                <a:cubicBezTo>
                  <a:pt x="407" y="101"/>
                  <a:pt x="407" y="52"/>
                  <a:pt x="377" y="22"/>
                </a:cubicBezTo>
                <a:cubicBezTo>
                  <a:pt x="363" y="7"/>
                  <a:pt x="343" y="0"/>
                  <a:pt x="323" y="0"/>
                </a:cubicBezTo>
              </a:path>
            </a:pathLst>
          </a:custGeom>
          <a:solidFill>
            <a:srgbClr val="D2E1A2"/>
          </a:solidFill>
          <a:ln>
            <a:noFill/>
          </a:ln>
        </p:spPr>
        <p:style>
          <a:lnRef idx="0">
            <a:scrgbClr r="0" g="0" b="0"/>
          </a:lnRef>
          <a:fillRef idx="0">
            <a:scrgbClr r="0" g="0" b="0"/>
          </a:fillRef>
          <a:effectRef idx="0">
            <a:scrgbClr r="0" g="0" b="0"/>
          </a:effectRef>
          <a:fontRef idx="minor"/>
        </p:style>
      </p:sp>
      <p:sp>
        <p:nvSpPr>
          <p:cNvPr id="1178" name="CustomShape 6"/>
          <p:cNvSpPr/>
          <p:nvPr/>
        </p:nvSpPr>
        <p:spPr>
          <a:xfrm>
            <a:off x="5356080" y="1330200"/>
            <a:ext cx="466200" cy="1061640"/>
          </a:xfrm>
          <a:custGeom>
            <a:avLst/>
            <a:gdLst/>
            <a:ahLst/>
            <a:cxnLst/>
            <a:rect l="l" t="t" r="r" b="b"/>
            <a:pathLst>
              <a:path w="153" h="261">
                <a:moveTo>
                  <a:pt x="153" y="0"/>
                </a:moveTo>
                <a:cubicBezTo>
                  <a:pt x="22" y="131"/>
                  <a:pt x="22" y="131"/>
                  <a:pt x="22" y="131"/>
                </a:cubicBezTo>
                <a:cubicBezTo>
                  <a:pt x="9" y="144"/>
                  <a:pt x="1" y="161"/>
                  <a:pt x="0" y="179"/>
                </a:cubicBezTo>
                <a:cubicBezTo>
                  <a:pt x="0" y="185"/>
                  <a:pt x="0" y="185"/>
                  <a:pt x="0" y="185"/>
                </a:cubicBezTo>
                <a:cubicBezTo>
                  <a:pt x="0" y="227"/>
                  <a:pt x="34" y="261"/>
                  <a:pt x="76" y="261"/>
                </a:cubicBezTo>
                <a:cubicBezTo>
                  <a:pt x="76" y="261"/>
                  <a:pt x="76" y="261"/>
                  <a:pt x="76" y="261"/>
                </a:cubicBezTo>
                <a:cubicBezTo>
                  <a:pt x="34" y="261"/>
                  <a:pt x="0" y="227"/>
                  <a:pt x="0" y="185"/>
                </a:cubicBezTo>
                <a:cubicBezTo>
                  <a:pt x="0" y="185"/>
                  <a:pt x="0" y="185"/>
                  <a:pt x="0" y="185"/>
                </a:cubicBezTo>
                <a:cubicBezTo>
                  <a:pt x="0" y="143"/>
                  <a:pt x="34" y="108"/>
                  <a:pt x="76" y="108"/>
                </a:cubicBezTo>
                <a:cubicBezTo>
                  <a:pt x="153" y="108"/>
                  <a:pt x="153" y="108"/>
                  <a:pt x="153" y="108"/>
                </a:cubicBezTo>
                <a:cubicBezTo>
                  <a:pt x="153" y="0"/>
                  <a:pt x="153" y="0"/>
                  <a:pt x="153" y="0"/>
                </a:cubicBezTo>
              </a:path>
            </a:pathLst>
          </a:custGeom>
          <a:solidFill>
            <a:srgbClr val="ADC667"/>
          </a:solidFill>
          <a:ln>
            <a:noFill/>
          </a:ln>
        </p:spPr>
        <p:style>
          <a:lnRef idx="0">
            <a:scrgbClr r="0" g="0" b="0"/>
          </a:lnRef>
          <a:fillRef idx="0">
            <a:scrgbClr r="0" g="0" b="0"/>
          </a:fillRef>
          <a:effectRef idx="0">
            <a:scrgbClr r="0" g="0" b="0"/>
          </a:effectRef>
          <a:fontRef idx="minor"/>
        </p:style>
      </p:sp>
      <p:sp>
        <p:nvSpPr>
          <p:cNvPr id="1179" name="CustomShape 7"/>
          <p:cNvSpPr/>
          <p:nvPr/>
        </p:nvSpPr>
        <p:spPr>
          <a:xfrm>
            <a:off x="5589720" y="1770120"/>
            <a:ext cx="982440" cy="517320"/>
          </a:xfrm>
          <a:custGeom>
            <a:avLst/>
            <a:gdLst/>
            <a:ahLst/>
            <a:cxnLst/>
            <a:rect l="l" t="t" r="r" b="b"/>
            <a:pathLst>
              <a:path w="322" h="153">
                <a:moveTo>
                  <a:pt x="245" y="0"/>
                </a:moveTo>
                <a:cubicBezTo>
                  <a:pt x="185" y="0"/>
                  <a:pt x="185" y="0"/>
                  <a:pt x="185" y="0"/>
                </a:cubicBezTo>
                <a:cubicBezTo>
                  <a:pt x="58" y="127"/>
                  <a:pt x="58" y="127"/>
                  <a:pt x="58" y="127"/>
                </a:cubicBezTo>
                <a:cubicBezTo>
                  <a:pt x="44" y="143"/>
                  <a:pt x="23" y="153"/>
                  <a:pt x="0" y="153"/>
                </a:cubicBezTo>
                <a:cubicBezTo>
                  <a:pt x="245" y="153"/>
                  <a:pt x="245" y="153"/>
                  <a:pt x="245" y="153"/>
                </a:cubicBezTo>
                <a:cubicBezTo>
                  <a:pt x="287" y="153"/>
                  <a:pt x="322" y="119"/>
                  <a:pt x="322" y="77"/>
                </a:cubicBezTo>
                <a:cubicBezTo>
                  <a:pt x="322" y="77"/>
                  <a:pt x="322" y="77"/>
                  <a:pt x="322" y="77"/>
                </a:cubicBezTo>
                <a:cubicBezTo>
                  <a:pt x="322" y="35"/>
                  <a:pt x="287" y="0"/>
                  <a:pt x="245" y="0"/>
                </a:cubicBezTo>
              </a:path>
            </a:pathLst>
          </a:custGeom>
          <a:solidFill>
            <a:srgbClr val="D2E1A2"/>
          </a:solidFill>
          <a:ln>
            <a:noFill/>
          </a:ln>
        </p:spPr>
        <p:style>
          <a:lnRef idx="0">
            <a:scrgbClr r="0" g="0" b="0"/>
          </a:lnRef>
          <a:fillRef idx="0">
            <a:scrgbClr r="0" g="0" b="0"/>
          </a:fillRef>
          <a:effectRef idx="0">
            <a:scrgbClr r="0" g="0" b="0"/>
          </a:effectRef>
          <a:fontRef idx="minor"/>
        </p:style>
      </p:sp>
      <p:sp>
        <p:nvSpPr>
          <p:cNvPr id="1180" name="CustomShape 8"/>
          <p:cNvSpPr/>
          <p:nvPr/>
        </p:nvSpPr>
        <p:spPr>
          <a:xfrm>
            <a:off x="5589720" y="2287440"/>
            <a:ext cx="175680" cy="104400"/>
          </a:xfrm>
          <a:custGeom>
            <a:avLst/>
            <a:gdLst/>
            <a:ahLst/>
            <a:cxnLst/>
            <a:rect l="l" t="t" r="r" b="b"/>
            <a:pathLst>
              <a:path w="58" h="26">
                <a:moveTo>
                  <a:pt x="58" y="0"/>
                </a:moveTo>
                <a:cubicBezTo>
                  <a:pt x="54" y="4"/>
                  <a:pt x="54" y="4"/>
                  <a:pt x="54" y="4"/>
                </a:cubicBezTo>
                <a:cubicBezTo>
                  <a:pt x="39" y="19"/>
                  <a:pt x="20" y="26"/>
                  <a:pt x="0" y="26"/>
                </a:cubicBezTo>
                <a:cubicBezTo>
                  <a:pt x="0" y="26"/>
                  <a:pt x="0" y="26"/>
                  <a:pt x="0" y="26"/>
                </a:cubicBezTo>
                <a:cubicBezTo>
                  <a:pt x="0" y="26"/>
                  <a:pt x="0" y="26"/>
                  <a:pt x="0" y="26"/>
                </a:cubicBezTo>
                <a:cubicBezTo>
                  <a:pt x="23" y="26"/>
                  <a:pt x="44" y="16"/>
                  <a:pt x="58" y="0"/>
                </a:cubicBezTo>
              </a:path>
            </a:pathLst>
          </a:custGeom>
          <a:solidFill>
            <a:srgbClr val="ADC667"/>
          </a:solidFill>
          <a:ln>
            <a:noFill/>
          </a:ln>
        </p:spPr>
        <p:style>
          <a:lnRef idx="0">
            <a:scrgbClr r="0" g="0" b="0"/>
          </a:lnRef>
          <a:fillRef idx="0">
            <a:scrgbClr r="0" g="0" b="0"/>
          </a:fillRef>
          <a:effectRef idx="0">
            <a:scrgbClr r="0" g="0" b="0"/>
          </a:effectRef>
          <a:fontRef idx="minor"/>
        </p:style>
      </p:sp>
      <p:sp>
        <p:nvSpPr>
          <p:cNvPr id="1181" name="CustomShape 9"/>
          <p:cNvSpPr/>
          <p:nvPr/>
        </p:nvSpPr>
        <p:spPr>
          <a:xfrm>
            <a:off x="5765760" y="1770120"/>
            <a:ext cx="387000" cy="517320"/>
          </a:xfrm>
          <a:custGeom>
            <a:avLst/>
            <a:gdLst/>
            <a:ahLst/>
            <a:cxnLst/>
            <a:rect l="l" t="t" r="r" b="b"/>
            <a:pathLst>
              <a:path w="127" h="127">
                <a:moveTo>
                  <a:pt x="127" y="0"/>
                </a:moveTo>
                <a:cubicBezTo>
                  <a:pt x="19" y="0"/>
                  <a:pt x="19" y="0"/>
                  <a:pt x="19" y="0"/>
                </a:cubicBezTo>
                <a:cubicBezTo>
                  <a:pt x="19" y="77"/>
                  <a:pt x="19" y="77"/>
                  <a:pt x="19" y="77"/>
                </a:cubicBezTo>
                <a:cubicBezTo>
                  <a:pt x="19" y="96"/>
                  <a:pt x="11" y="114"/>
                  <a:pt x="0" y="127"/>
                </a:cubicBezTo>
                <a:cubicBezTo>
                  <a:pt x="127" y="0"/>
                  <a:pt x="127" y="0"/>
                  <a:pt x="127" y="0"/>
                </a:cubicBezTo>
              </a:path>
            </a:pathLst>
          </a:custGeom>
          <a:solidFill>
            <a:srgbClr val="ADC667"/>
          </a:solidFill>
          <a:ln>
            <a:noFill/>
          </a:ln>
        </p:spPr>
        <p:style>
          <a:lnRef idx="0">
            <a:scrgbClr r="0" g="0" b="0"/>
          </a:lnRef>
          <a:fillRef idx="0">
            <a:scrgbClr r="0" g="0" b="0"/>
          </a:fillRef>
          <a:effectRef idx="0">
            <a:scrgbClr r="0" g="0" b="0"/>
          </a:effectRef>
          <a:fontRef idx="minor"/>
        </p:style>
      </p:sp>
      <p:sp>
        <p:nvSpPr>
          <p:cNvPr id="1182" name="CustomShape 10"/>
          <p:cNvSpPr/>
          <p:nvPr/>
        </p:nvSpPr>
        <p:spPr>
          <a:xfrm>
            <a:off x="5373900" y="1702309"/>
            <a:ext cx="466200" cy="622080"/>
          </a:xfrm>
          <a:custGeom>
            <a:avLst/>
            <a:gdLst/>
            <a:ahLst/>
            <a:cxnLst/>
            <a:rect l="l" t="t" r="r" b="b"/>
            <a:pathLst>
              <a:path w="153" h="153">
                <a:moveTo>
                  <a:pt x="153" y="0"/>
                </a:moveTo>
                <a:cubicBezTo>
                  <a:pt x="76" y="0"/>
                  <a:pt x="76" y="0"/>
                  <a:pt x="76" y="0"/>
                </a:cubicBezTo>
                <a:cubicBezTo>
                  <a:pt x="34" y="0"/>
                  <a:pt x="0" y="35"/>
                  <a:pt x="0" y="77"/>
                </a:cubicBezTo>
                <a:cubicBezTo>
                  <a:pt x="0" y="77"/>
                  <a:pt x="0" y="77"/>
                  <a:pt x="0" y="77"/>
                </a:cubicBezTo>
                <a:cubicBezTo>
                  <a:pt x="0" y="119"/>
                  <a:pt x="34" y="153"/>
                  <a:pt x="76" y="153"/>
                </a:cubicBezTo>
                <a:cubicBezTo>
                  <a:pt x="96" y="153"/>
                  <a:pt x="115" y="146"/>
                  <a:pt x="130" y="131"/>
                </a:cubicBezTo>
                <a:cubicBezTo>
                  <a:pt x="134" y="127"/>
                  <a:pt x="134" y="127"/>
                  <a:pt x="134" y="127"/>
                </a:cubicBezTo>
                <a:cubicBezTo>
                  <a:pt x="145" y="114"/>
                  <a:pt x="153" y="96"/>
                  <a:pt x="153" y="77"/>
                </a:cubicBezTo>
                <a:cubicBezTo>
                  <a:pt x="153" y="0"/>
                  <a:pt x="153" y="0"/>
                  <a:pt x="153" y="0"/>
                </a:cubicBezTo>
              </a:path>
            </a:pathLst>
          </a:custGeom>
          <a:solidFill>
            <a:srgbClr val="8EAE41"/>
          </a:solidFill>
          <a:ln>
            <a:noFill/>
          </a:ln>
        </p:spPr>
        <p:style>
          <a:lnRef idx="0">
            <a:scrgbClr r="0" g="0" b="0"/>
          </a:lnRef>
          <a:fillRef idx="0">
            <a:scrgbClr r="0" g="0" b="0"/>
          </a:fillRef>
          <a:effectRef idx="0">
            <a:scrgbClr r="0" g="0" b="0"/>
          </a:effectRef>
          <a:fontRef idx="minor"/>
        </p:style>
      </p:sp>
      <p:sp>
        <p:nvSpPr>
          <p:cNvPr id="1183" name="CustomShape 11"/>
          <p:cNvSpPr/>
          <p:nvPr/>
        </p:nvSpPr>
        <p:spPr>
          <a:xfrm>
            <a:off x="5607000" y="4513140"/>
            <a:ext cx="961560" cy="572940"/>
          </a:xfrm>
          <a:custGeom>
            <a:avLst/>
            <a:gdLst/>
            <a:ahLst/>
            <a:cxnLst/>
            <a:rect l="l" t="t" r="r" b="b"/>
            <a:pathLst>
              <a:path w="315" h="153">
                <a:moveTo>
                  <a:pt x="239" y="0"/>
                </a:moveTo>
                <a:cubicBezTo>
                  <a:pt x="0" y="0"/>
                  <a:pt x="0" y="0"/>
                  <a:pt x="0" y="0"/>
                </a:cubicBezTo>
                <a:cubicBezTo>
                  <a:pt x="17" y="1"/>
                  <a:pt x="35" y="8"/>
                  <a:pt x="48" y="22"/>
                </a:cubicBezTo>
                <a:cubicBezTo>
                  <a:pt x="179" y="153"/>
                  <a:pt x="179" y="153"/>
                  <a:pt x="179" y="153"/>
                </a:cubicBezTo>
                <a:cubicBezTo>
                  <a:pt x="239" y="153"/>
                  <a:pt x="239" y="153"/>
                  <a:pt x="239" y="153"/>
                </a:cubicBezTo>
                <a:cubicBezTo>
                  <a:pt x="281" y="153"/>
                  <a:pt x="315" y="118"/>
                  <a:pt x="315" y="76"/>
                </a:cubicBezTo>
                <a:cubicBezTo>
                  <a:pt x="315" y="34"/>
                  <a:pt x="281" y="0"/>
                  <a:pt x="239" y="0"/>
                </a:cubicBezTo>
              </a:path>
            </a:pathLst>
          </a:custGeom>
          <a:solidFill>
            <a:srgbClr val="B0B1B2"/>
          </a:solidFill>
          <a:ln>
            <a:noFill/>
          </a:ln>
        </p:spPr>
        <p:style>
          <a:lnRef idx="0">
            <a:scrgbClr r="0" g="0" b="0"/>
          </a:lnRef>
          <a:fillRef idx="0">
            <a:scrgbClr r="0" g="0" b="0"/>
          </a:fillRef>
          <a:effectRef idx="0">
            <a:scrgbClr r="0" g="0" b="0"/>
          </a:effectRef>
          <a:fontRef idx="minor"/>
        </p:style>
      </p:sp>
      <p:sp>
        <p:nvSpPr>
          <p:cNvPr id="1184" name="CustomShape 12"/>
          <p:cNvSpPr/>
          <p:nvPr/>
        </p:nvSpPr>
        <p:spPr>
          <a:xfrm>
            <a:off x="5356080" y="4462560"/>
            <a:ext cx="989302" cy="1411767"/>
          </a:xfrm>
          <a:custGeom>
            <a:avLst/>
            <a:gdLst/>
            <a:ahLst/>
            <a:cxnLst/>
            <a:rect l="l" t="t" r="r" b="b"/>
            <a:pathLst>
              <a:path w="405" h="398">
                <a:moveTo>
                  <a:pt x="261" y="153"/>
                </a:moveTo>
                <a:cubicBezTo>
                  <a:pt x="152" y="153"/>
                  <a:pt x="152" y="153"/>
                  <a:pt x="152" y="153"/>
                </a:cubicBezTo>
                <a:cubicBezTo>
                  <a:pt x="152" y="260"/>
                  <a:pt x="152" y="260"/>
                  <a:pt x="152" y="260"/>
                </a:cubicBezTo>
                <a:cubicBezTo>
                  <a:pt x="267" y="375"/>
                  <a:pt x="267" y="375"/>
                  <a:pt x="267" y="375"/>
                </a:cubicBezTo>
                <a:cubicBezTo>
                  <a:pt x="282" y="390"/>
                  <a:pt x="302" y="398"/>
                  <a:pt x="321" y="398"/>
                </a:cubicBezTo>
                <a:cubicBezTo>
                  <a:pt x="341" y="398"/>
                  <a:pt x="361" y="390"/>
                  <a:pt x="375" y="375"/>
                </a:cubicBezTo>
                <a:cubicBezTo>
                  <a:pt x="405" y="346"/>
                  <a:pt x="405" y="297"/>
                  <a:pt x="375" y="267"/>
                </a:cubicBezTo>
                <a:cubicBezTo>
                  <a:pt x="261" y="153"/>
                  <a:pt x="261" y="153"/>
                  <a:pt x="261" y="153"/>
                </a:cubicBezTo>
                <a:moveTo>
                  <a:pt x="76" y="0"/>
                </a:moveTo>
                <a:cubicBezTo>
                  <a:pt x="56" y="0"/>
                  <a:pt x="37" y="7"/>
                  <a:pt x="22" y="22"/>
                </a:cubicBezTo>
                <a:cubicBezTo>
                  <a:pt x="22" y="22"/>
                  <a:pt x="22" y="22"/>
                  <a:pt x="22" y="22"/>
                </a:cubicBezTo>
                <a:cubicBezTo>
                  <a:pt x="7" y="37"/>
                  <a:pt x="0" y="57"/>
                  <a:pt x="0" y="76"/>
                </a:cubicBezTo>
                <a:cubicBezTo>
                  <a:pt x="0" y="34"/>
                  <a:pt x="34" y="0"/>
                  <a:pt x="76" y="0"/>
                </a:cubicBezTo>
                <a:cubicBezTo>
                  <a:pt x="76" y="0"/>
                  <a:pt x="76" y="0"/>
                  <a:pt x="76" y="0"/>
                </a:cubicBezTo>
                <a:cubicBezTo>
                  <a:pt x="76" y="0"/>
                  <a:pt x="76" y="0"/>
                  <a:pt x="76" y="0"/>
                </a:cubicBezTo>
                <a:cubicBezTo>
                  <a:pt x="82" y="0"/>
                  <a:pt x="82" y="0"/>
                  <a:pt x="82" y="0"/>
                </a:cubicBezTo>
                <a:cubicBezTo>
                  <a:pt x="80" y="0"/>
                  <a:pt x="78" y="0"/>
                  <a:pt x="76" y="0"/>
                </a:cubicBezTo>
              </a:path>
            </a:pathLst>
          </a:custGeom>
          <a:solidFill>
            <a:srgbClr val="B0B1B2"/>
          </a:solidFill>
          <a:ln>
            <a:noFill/>
          </a:ln>
        </p:spPr>
        <p:style>
          <a:lnRef idx="0">
            <a:scrgbClr r="0" g="0" b="0"/>
          </a:lnRef>
          <a:fillRef idx="0">
            <a:scrgbClr r="0" g="0" b="0"/>
          </a:fillRef>
          <a:effectRef idx="0">
            <a:scrgbClr r="0" g="0" b="0"/>
          </a:effectRef>
          <a:fontRef idx="minor"/>
        </p:style>
      </p:sp>
      <p:sp>
        <p:nvSpPr>
          <p:cNvPr id="1185" name="CustomShape 13"/>
          <p:cNvSpPr/>
          <p:nvPr/>
        </p:nvSpPr>
        <p:spPr>
          <a:xfrm>
            <a:off x="5589720" y="4462560"/>
            <a:ext cx="563040" cy="623520"/>
          </a:xfrm>
          <a:custGeom>
            <a:avLst/>
            <a:gdLst/>
            <a:ahLst/>
            <a:cxnLst/>
            <a:rect l="l" t="t" r="r" b="b"/>
            <a:pathLst>
              <a:path w="185" h="153">
                <a:moveTo>
                  <a:pt x="6" y="0"/>
                </a:moveTo>
                <a:cubicBezTo>
                  <a:pt x="0" y="0"/>
                  <a:pt x="0" y="0"/>
                  <a:pt x="0" y="0"/>
                </a:cubicBezTo>
                <a:cubicBezTo>
                  <a:pt x="42" y="0"/>
                  <a:pt x="76" y="34"/>
                  <a:pt x="76" y="76"/>
                </a:cubicBezTo>
                <a:cubicBezTo>
                  <a:pt x="76" y="153"/>
                  <a:pt x="76" y="153"/>
                  <a:pt x="76" y="153"/>
                </a:cubicBezTo>
                <a:cubicBezTo>
                  <a:pt x="185" y="153"/>
                  <a:pt x="185" y="153"/>
                  <a:pt x="185" y="153"/>
                </a:cubicBezTo>
                <a:cubicBezTo>
                  <a:pt x="54" y="22"/>
                  <a:pt x="54" y="22"/>
                  <a:pt x="54" y="22"/>
                </a:cubicBezTo>
                <a:cubicBezTo>
                  <a:pt x="41" y="8"/>
                  <a:pt x="23" y="1"/>
                  <a:pt x="6" y="0"/>
                </a:cubicBezTo>
              </a:path>
            </a:pathLst>
          </a:custGeom>
          <a:solidFill>
            <a:srgbClr val="7A7B7C"/>
          </a:solidFill>
          <a:ln>
            <a:noFill/>
          </a:ln>
        </p:spPr>
        <p:style>
          <a:lnRef idx="0">
            <a:scrgbClr r="0" g="0" b="0"/>
          </a:lnRef>
          <a:fillRef idx="0">
            <a:scrgbClr r="0" g="0" b="0"/>
          </a:fillRef>
          <a:effectRef idx="0">
            <a:scrgbClr r="0" g="0" b="0"/>
          </a:effectRef>
          <a:fontRef idx="minor"/>
        </p:style>
      </p:sp>
      <p:sp>
        <p:nvSpPr>
          <p:cNvPr id="1186" name="CustomShape 14"/>
          <p:cNvSpPr/>
          <p:nvPr/>
        </p:nvSpPr>
        <p:spPr>
          <a:xfrm>
            <a:off x="5356080" y="4772160"/>
            <a:ext cx="464760" cy="1102167"/>
          </a:xfrm>
          <a:custGeom>
            <a:avLst/>
            <a:gdLst/>
            <a:ahLst/>
            <a:cxnLst/>
            <a:rect l="l" t="t" r="r" b="b"/>
            <a:pathLst>
              <a:path w="152" h="321">
                <a:moveTo>
                  <a:pt x="0" y="0"/>
                </a:moveTo>
                <a:cubicBezTo>
                  <a:pt x="0" y="245"/>
                  <a:pt x="0" y="245"/>
                  <a:pt x="0" y="245"/>
                </a:cubicBezTo>
                <a:cubicBezTo>
                  <a:pt x="0" y="287"/>
                  <a:pt x="34" y="321"/>
                  <a:pt x="76" y="321"/>
                </a:cubicBezTo>
                <a:cubicBezTo>
                  <a:pt x="76" y="321"/>
                  <a:pt x="76" y="321"/>
                  <a:pt x="76" y="321"/>
                </a:cubicBezTo>
                <a:cubicBezTo>
                  <a:pt x="118" y="321"/>
                  <a:pt x="152" y="287"/>
                  <a:pt x="152" y="245"/>
                </a:cubicBezTo>
                <a:cubicBezTo>
                  <a:pt x="152" y="184"/>
                  <a:pt x="152" y="184"/>
                  <a:pt x="152" y="184"/>
                </a:cubicBezTo>
                <a:cubicBezTo>
                  <a:pt x="25" y="57"/>
                  <a:pt x="25" y="57"/>
                  <a:pt x="25" y="57"/>
                </a:cubicBezTo>
                <a:cubicBezTo>
                  <a:pt x="10" y="43"/>
                  <a:pt x="0" y="23"/>
                  <a:pt x="0" y="0"/>
                </a:cubicBezTo>
              </a:path>
            </a:pathLst>
          </a:custGeom>
          <a:solidFill>
            <a:srgbClr val="B0B1B2"/>
          </a:solidFill>
          <a:ln>
            <a:noFill/>
          </a:ln>
        </p:spPr>
        <p:style>
          <a:lnRef idx="0">
            <a:scrgbClr r="0" g="0" b="0"/>
          </a:lnRef>
          <a:fillRef idx="0">
            <a:scrgbClr r="0" g="0" b="0"/>
          </a:fillRef>
          <a:effectRef idx="0">
            <a:scrgbClr r="0" g="0" b="0"/>
          </a:effectRef>
          <a:fontRef idx="minor"/>
        </p:style>
      </p:sp>
      <p:sp>
        <p:nvSpPr>
          <p:cNvPr id="1187" name="CustomShape 15"/>
          <p:cNvSpPr/>
          <p:nvPr/>
        </p:nvSpPr>
        <p:spPr>
          <a:xfrm>
            <a:off x="5356080" y="4772160"/>
            <a:ext cx="75960" cy="231480"/>
          </a:xfrm>
          <a:custGeom>
            <a:avLst/>
            <a:gdLst/>
            <a:ahLst/>
            <a:cxnLst/>
            <a:rect l="l" t="t" r="r" b="b"/>
            <a:pathLst>
              <a:path w="25" h="57">
                <a:moveTo>
                  <a:pt x="0" y="0"/>
                </a:moveTo>
                <a:cubicBezTo>
                  <a:pt x="0" y="0"/>
                  <a:pt x="0" y="0"/>
                  <a:pt x="0" y="0"/>
                </a:cubicBezTo>
                <a:cubicBezTo>
                  <a:pt x="0" y="0"/>
                  <a:pt x="0" y="0"/>
                  <a:pt x="0" y="0"/>
                </a:cubicBezTo>
                <a:cubicBezTo>
                  <a:pt x="0" y="23"/>
                  <a:pt x="10" y="43"/>
                  <a:pt x="25" y="57"/>
                </a:cubicBezTo>
                <a:cubicBezTo>
                  <a:pt x="22" y="54"/>
                  <a:pt x="22" y="54"/>
                  <a:pt x="22" y="54"/>
                </a:cubicBezTo>
                <a:cubicBezTo>
                  <a:pt x="7" y="39"/>
                  <a:pt x="0" y="20"/>
                  <a:pt x="0" y="0"/>
                </a:cubicBezTo>
              </a:path>
            </a:pathLst>
          </a:custGeom>
          <a:solidFill>
            <a:srgbClr val="7A7B7C"/>
          </a:solidFill>
          <a:ln>
            <a:noFill/>
          </a:ln>
        </p:spPr>
        <p:style>
          <a:lnRef idx="0">
            <a:scrgbClr r="0" g="0" b="0"/>
          </a:lnRef>
          <a:fillRef idx="0">
            <a:scrgbClr r="0" g="0" b="0"/>
          </a:fillRef>
          <a:effectRef idx="0">
            <a:scrgbClr r="0" g="0" b="0"/>
          </a:effectRef>
          <a:fontRef idx="minor"/>
        </p:style>
      </p:sp>
      <p:sp>
        <p:nvSpPr>
          <p:cNvPr id="1188" name="CustomShape 16"/>
          <p:cNvSpPr/>
          <p:nvPr/>
        </p:nvSpPr>
        <p:spPr>
          <a:xfrm>
            <a:off x="5432400" y="5003640"/>
            <a:ext cx="388440" cy="517320"/>
          </a:xfrm>
          <a:custGeom>
            <a:avLst/>
            <a:gdLst/>
            <a:ahLst/>
            <a:cxnLst/>
            <a:rect l="l" t="t" r="r" b="b"/>
            <a:pathLst>
              <a:path w="127" h="127">
                <a:moveTo>
                  <a:pt x="0" y="0"/>
                </a:moveTo>
                <a:cubicBezTo>
                  <a:pt x="127" y="127"/>
                  <a:pt x="127" y="127"/>
                  <a:pt x="127" y="127"/>
                </a:cubicBezTo>
                <a:cubicBezTo>
                  <a:pt x="127" y="20"/>
                  <a:pt x="127" y="20"/>
                  <a:pt x="127" y="20"/>
                </a:cubicBezTo>
                <a:cubicBezTo>
                  <a:pt x="51" y="20"/>
                  <a:pt x="51" y="20"/>
                  <a:pt x="51" y="20"/>
                </a:cubicBezTo>
                <a:cubicBezTo>
                  <a:pt x="32" y="20"/>
                  <a:pt x="14" y="12"/>
                  <a:pt x="0" y="0"/>
                </a:cubicBezTo>
              </a:path>
            </a:pathLst>
          </a:custGeom>
          <a:solidFill>
            <a:srgbClr val="7A7B7C"/>
          </a:solidFill>
          <a:ln>
            <a:noFill/>
          </a:ln>
        </p:spPr>
        <p:style>
          <a:lnRef idx="0">
            <a:scrgbClr r="0" g="0" b="0"/>
          </a:lnRef>
          <a:fillRef idx="0">
            <a:scrgbClr r="0" g="0" b="0"/>
          </a:fillRef>
          <a:effectRef idx="0">
            <a:scrgbClr r="0" g="0" b="0"/>
          </a:effectRef>
          <a:fontRef idx="minor"/>
        </p:style>
      </p:sp>
      <p:sp>
        <p:nvSpPr>
          <p:cNvPr id="1189" name="CustomShape 17"/>
          <p:cNvSpPr/>
          <p:nvPr/>
        </p:nvSpPr>
        <p:spPr>
          <a:xfrm>
            <a:off x="5356080" y="4513140"/>
            <a:ext cx="464760" cy="572940"/>
          </a:xfrm>
          <a:custGeom>
            <a:avLst/>
            <a:gdLst/>
            <a:ahLst/>
            <a:cxnLst/>
            <a:rect l="l" t="t" r="r" b="b"/>
            <a:pathLst>
              <a:path w="152" h="153">
                <a:moveTo>
                  <a:pt x="76" y="0"/>
                </a:moveTo>
                <a:cubicBezTo>
                  <a:pt x="76" y="0"/>
                  <a:pt x="76" y="0"/>
                  <a:pt x="76" y="0"/>
                </a:cubicBezTo>
                <a:cubicBezTo>
                  <a:pt x="34" y="0"/>
                  <a:pt x="0" y="34"/>
                  <a:pt x="0" y="76"/>
                </a:cubicBezTo>
                <a:cubicBezTo>
                  <a:pt x="0" y="96"/>
                  <a:pt x="7" y="115"/>
                  <a:pt x="22" y="130"/>
                </a:cubicBezTo>
                <a:cubicBezTo>
                  <a:pt x="25" y="133"/>
                  <a:pt x="25" y="133"/>
                  <a:pt x="25" y="133"/>
                </a:cubicBezTo>
                <a:cubicBezTo>
                  <a:pt x="39" y="145"/>
                  <a:pt x="57" y="153"/>
                  <a:pt x="76" y="153"/>
                </a:cubicBezTo>
                <a:cubicBezTo>
                  <a:pt x="152" y="153"/>
                  <a:pt x="152" y="153"/>
                  <a:pt x="152" y="153"/>
                </a:cubicBezTo>
                <a:cubicBezTo>
                  <a:pt x="152" y="76"/>
                  <a:pt x="152" y="76"/>
                  <a:pt x="152" y="76"/>
                </a:cubicBezTo>
                <a:cubicBezTo>
                  <a:pt x="152" y="34"/>
                  <a:pt x="118" y="0"/>
                  <a:pt x="76" y="0"/>
                </a:cubicBezTo>
              </a:path>
            </a:pathLst>
          </a:custGeom>
          <a:solidFill>
            <a:srgbClr val="545556"/>
          </a:solidFill>
          <a:ln>
            <a:noFill/>
          </a:ln>
        </p:spPr>
        <p:style>
          <a:lnRef idx="0">
            <a:scrgbClr r="0" g="0" b="0"/>
          </a:lnRef>
          <a:fillRef idx="0">
            <a:scrgbClr r="0" g="0" b="0"/>
          </a:fillRef>
          <a:effectRef idx="0">
            <a:scrgbClr r="0" g="0" b="0"/>
          </a:effectRef>
          <a:fontRef idx="minor"/>
        </p:style>
      </p:sp>
      <p:sp>
        <p:nvSpPr>
          <p:cNvPr id="1190" name="CustomShape 18"/>
          <p:cNvSpPr/>
          <p:nvPr/>
        </p:nvSpPr>
        <p:spPr>
          <a:xfrm>
            <a:off x="3338640" y="4795920"/>
            <a:ext cx="466200" cy="1152298"/>
          </a:xfrm>
          <a:custGeom>
            <a:avLst/>
            <a:gdLst/>
            <a:ahLst/>
            <a:cxnLst/>
            <a:rect l="l" t="t" r="r" b="b"/>
            <a:pathLst>
              <a:path w="153" h="315">
                <a:moveTo>
                  <a:pt x="153" y="0"/>
                </a:moveTo>
                <a:cubicBezTo>
                  <a:pt x="151" y="17"/>
                  <a:pt x="144" y="35"/>
                  <a:pt x="130" y="48"/>
                </a:cubicBezTo>
                <a:cubicBezTo>
                  <a:pt x="0" y="179"/>
                  <a:pt x="0" y="179"/>
                  <a:pt x="0" y="179"/>
                </a:cubicBezTo>
                <a:cubicBezTo>
                  <a:pt x="0" y="239"/>
                  <a:pt x="0" y="239"/>
                  <a:pt x="0" y="239"/>
                </a:cubicBezTo>
                <a:cubicBezTo>
                  <a:pt x="0" y="281"/>
                  <a:pt x="34" y="315"/>
                  <a:pt x="76" y="315"/>
                </a:cubicBezTo>
                <a:cubicBezTo>
                  <a:pt x="76" y="315"/>
                  <a:pt x="76" y="315"/>
                  <a:pt x="76" y="315"/>
                </a:cubicBezTo>
                <a:cubicBezTo>
                  <a:pt x="118" y="315"/>
                  <a:pt x="153" y="281"/>
                  <a:pt x="153" y="239"/>
                </a:cubicBezTo>
                <a:cubicBezTo>
                  <a:pt x="153" y="0"/>
                  <a:pt x="153" y="0"/>
                  <a:pt x="153" y="0"/>
                </a:cubicBezTo>
              </a:path>
            </a:pathLst>
          </a:custGeom>
          <a:solidFill>
            <a:srgbClr val="81C8D8"/>
          </a:solidFill>
          <a:ln>
            <a:noFill/>
          </a:ln>
        </p:spPr>
        <p:style>
          <a:lnRef idx="0">
            <a:scrgbClr r="0" g="0" b="0"/>
          </a:lnRef>
          <a:fillRef idx="0">
            <a:scrgbClr r="0" g="0" b="0"/>
          </a:fillRef>
          <a:effectRef idx="0">
            <a:scrgbClr r="0" g="0" b="0"/>
          </a:effectRef>
          <a:fontRef idx="minor"/>
        </p:style>
      </p:sp>
      <p:sp>
        <p:nvSpPr>
          <p:cNvPr id="1191" name="CustomShape 19"/>
          <p:cNvSpPr/>
          <p:nvPr/>
        </p:nvSpPr>
        <p:spPr>
          <a:xfrm>
            <a:off x="2678544" y="4462560"/>
            <a:ext cx="1129535" cy="1485658"/>
          </a:xfrm>
          <a:custGeom>
            <a:avLst/>
            <a:gdLst/>
            <a:ahLst/>
            <a:cxnLst/>
            <a:rect l="l" t="t" r="r" b="b"/>
            <a:pathLst>
              <a:path w="407" h="398">
                <a:moveTo>
                  <a:pt x="253" y="152"/>
                </a:moveTo>
                <a:cubicBezTo>
                  <a:pt x="145" y="152"/>
                  <a:pt x="145" y="152"/>
                  <a:pt x="145" y="152"/>
                </a:cubicBezTo>
                <a:cubicBezTo>
                  <a:pt x="30" y="267"/>
                  <a:pt x="30" y="267"/>
                  <a:pt x="30" y="267"/>
                </a:cubicBezTo>
                <a:cubicBezTo>
                  <a:pt x="0" y="297"/>
                  <a:pt x="0" y="346"/>
                  <a:pt x="30" y="375"/>
                </a:cubicBezTo>
                <a:cubicBezTo>
                  <a:pt x="45" y="390"/>
                  <a:pt x="64" y="398"/>
                  <a:pt x="84" y="398"/>
                </a:cubicBezTo>
                <a:cubicBezTo>
                  <a:pt x="104" y="398"/>
                  <a:pt x="123" y="390"/>
                  <a:pt x="138" y="375"/>
                </a:cubicBezTo>
                <a:cubicBezTo>
                  <a:pt x="253" y="261"/>
                  <a:pt x="253" y="261"/>
                  <a:pt x="253" y="261"/>
                </a:cubicBezTo>
                <a:cubicBezTo>
                  <a:pt x="253" y="152"/>
                  <a:pt x="253" y="152"/>
                  <a:pt x="253" y="152"/>
                </a:cubicBezTo>
                <a:moveTo>
                  <a:pt x="329" y="0"/>
                </a:moveTo>
                <a:cubicBezTo>
                  <a:pt x="329" y="0"/>
                  <a:pt x="329" y="0"/>
                  <a:pt x="329" y="0"/>
                </a:cubicBezTo>
                <a:cubicBezTo>
                  <a:pt x="371" y="0"/>
                  <a:pt x="406" y="34"/>
                  <a:pt x="406" y="76"/>
                </a:cubicBezTo>
                <a:cubicBezTo>
                  <a:pt x="406" y="76"/>
                  <a:pt x="406" y="76"/>
                  <a:pt x="406" y="76"/>
                </a:cubicBezTo>
                <a:cubicBezTo>
                  <a:pt x="406" y="76"/>
                  <a:pt x="406" y="76"/>
                  <a:pt x="406" y="76"/>
                </a:cubicBezTo>
                <a:cubicBezTo>
                  <a:pt x="406" y="82"/>
                  <a:pt x="406" y="82"/>
                  <a:pt x="406" y="82"/>
                </a:cubicBezTo>
                <a:cubicBezTo>
                  <a:pt x="407" y="60"/>
                  <a:pt x="400" y="38"/>
                  <a:pt x="383" y="22"/>
                </a:cubicBezTo>
                <a:cubicBezTo>
                  <a:pt x="368" y="7"/>
                  <a:pt x="349" y="0"/>
                  <a:pt x="329" y="0"/>
                </a:cubicBezTo>
              </a:path>
            </a:pathLst>
          </a:custGeom>
          <a:solidFill>
            <a:srgbClr val="81C8D8"/>
          </a:solidFill>
          <a:ln>
            <a:noFill/>
          </a:ln>
        </p:spPr>
        <p:style>
          <a:lnRef idx="0">
            <a:scrgbClr r="0" g="0" b="0"/>
          </a:lnRef>
          <a:fillRef idx="0">
            <a:scrgbClr r="0" g="0" b="0"/>
          </a:fillRef>
          <a:effectRef idx="0">
            <a:scrgbClr r="0" g="0" b="0"/>
          </a:effectRef>
          <a:fontRef idx="minor"/>
        </p:style>
      </p:sp>
      <p:sp>
        <p:nvSpPr>
          <p:cNvPr id="1192" name="CustomShape 20"/>
          <p:cNvSpPr/>
          <p:nvPr/>
        </p:nvSpPr>
        <p:spPr>
          <a:xfrm>
            <a:off x="3338640" y="4772160"/>
            <a:ext cx="466200" cy="753840"/>
          </a:xfrm>
          <a:custGeom>
            <a:avLst/>
            <a:gdLst/>
            <a:ahLst/>
            <a:cxnLst/>
            <a:rect l="l" t="t" r="r" b="b"/>
            <a:pathLst>
              <a:path w="153" h="185">
                <a:moveTo>
                  <a:pt x="153" y="0"/>
                </a:moveTo>
                <a:cubicBezTo>
                  <a:pt x="153" y="42"/>
                  <a:pt x="118" y="76"/>
                  <a:pt x="76" y="76"/>
                </a:cubicBezTo>
                <a:cubicBezTo>
                  <a:pt x="0" y="76"/>
                  <a:pt x="0" y="76"/>
                  <a:pt x="0" y="76"/>
                </a:cubicBezTo>
                <a:cubicBezTo>
                  <a:pt x="0" y="185"/>
                  <a:pt x="0" y="185"/>
                  <a:pt x="0" y="185"/>
                </a:cubicBezTo>
                <a:cubicBezTo>
                  <a:pt x="130" y="54"/>
                  <a:pt x="130" y="54"/>
                  <a:pt x="130" y="54"/>
                </a:cubicBezTo>
                <a:cubicBezTo>
                  <a:pt x="144" y="41"/>
                  <a:pt x="151" y="23"/>
                  <a:pt x="153" y="6"/>
                </a:cubicBezTo>
                <a:cubicBezTo>
                  <a:pt x="153" y="0"/>
                  <a:pt x="153" y="0"/>
                  <a:pt x="153" y="0"/>
                </a:cubicBezTo>
              </a:path>
            </a:pathLst>
          </a:custGeom>
          <a:solidFill>
            <a:srgbClr val="419DB7"/>
          </a:solidFill>
          <a:ln>
            <a:noFill/>
          </a:ln>
        </p:spPr>
        <p:style>
          <a:lnRef idx="0">
            <a:scrgbClr r="0" g="0" b="0"/>
          </a:lnRef>
          <a:fillRef idx="0">
            <a:scrgbClr r="0" g="0" b="0"/>
          </a:fillRef>
          <a:effectRef idx="0">
            <a:scrgbClr r="0" g="0" b="0"/>
          </a:effectRef>
          <a:fontRef idx="minor"/>
        </p:style>
      </p:sp>
      <p:sp>
        <p:nvSpPr>
          <p:cNvPr id="1193" name="CustomShape 21"/>
          <p:cNvSpPr/>
          <p:nvPr/>
        </p:nvSpPr>
        <p:spPr>
          <a:xfrm>
            <a:off x="2590920" y="4513140"/>
            <a:ext cx="979200" cy="568260"/>
          </a:xfrm>
          <a:custGeom>
            <a:avLst/>
            <a:gdLst/>
            <a:ahLst/>
            <a:cxnLst/>
            <a:rect l="l" t="t" r="r" b="b"/>
            <a:pathLst>
              <a:path w="321" h="152">
                <a:moveTo>
                  <a:pt x="321" y="0"/>
                </a:moveTo>
                <a:cubicBezTo>
                  <a:pt x="76" y="0"/>
                  <a:pt x="76" y="0"/>
                  <a:pt x="76" y="0"/>
                </a:cubicBezTo>
                <a:cubicBezTo>
                  <a:pt x="34" y="0"/>
                  <a:pt x="0" y="34"/>
                  <a:pt x="0" y="76"/>
                </a:cubicBezTo>
                <a:cubicBezTo>
                  <a:pt x="0" y="76"/>
                  <a:pt x="0" y="76"/>
                  <a:pt x="0" y="76"/>
                </a:cubicBezTo>
                <a:cubicBezTo>
                  <a:pt x="0" y="118"/>
                  <a:pt x="34" y="152"/>
                  <a:pt x="76" y="152"/>
                </a:cubicBezTo>
                <a:cubicBezTo>
                  <a:pt x="137" y="152"/>
                  <a:pt x="137" y="152"/>
                  <a:pt x="137" y="152"/>
                </a:cubicBezTo>
                <a:cubicBezTo>
                  <a:pt x="264" y="25"/>
                  <a:pt x="264" y="25"/>
                  <a:pt x="264" y="25"/>
                </a:cubicBezTo>
                <a:cubicBezTo>
                  <a:pt x="278" y="10"/>
                  <a:pt x="298" y="0"/>
                  <a:pt x="321" y="0"/>
                </a:cubicBezTo>
                <a:cubicBezTo>
                  <a:pt x="321" y="0"/>
                  <a:pt x="321" y="0"/>
                  <a:pt x="321" y="0"/>
                </a:cubicBezTo>
                <a:cubicBezTo>
                  <a:pt x="321" y="0"/>
                  <a:pt x="321" y="0"/>
                  <a:pt x="321" y="0"/>
                </a:cubicBezTo>
                <a:cubicBezTo>
                  <a:pt x="321" y="0"/>
                  <a:pt x="321" y="0"/>
                  <a:pt x="321" y="0"/>
                </a:cubicBezTo>
                <a:cubicBezTo>
                  <a:pt x="321" y="0"/>
                  <a:pt x="321" y="0"/>
                  <a:pt x="321" y="0"/>
                </a:cubicBezTo>
              </a:path>
            </a:pathLst>
          </a:custGeom>
          <a:solidFill>
            <a:srgbClr val="81C8D8"/>
          </a:solidFill>
          <a:ln>
            <a:noFill/>
          </a:ln>
        </p:spPr>
        <p:style>
          <a:lnRef idx="0">
            <a:scrgbClr r="0" g="0" b="0"/>
          </a:lnRef>
          <a:fillRef idx="0">
            <a:scrgbClr r="0" g="0" b="0"/>
          </a:fillRef>
          <a:effectRef idx="0">
            <a:scrgbClr r="0" g="0" b="0"/>
          </a:effectRef>
          <a:fontRef idx="minor"/>
        </p:style>
      </p:sp>
      <p:sp>
        <p:nvSpPr>
          <p:cNvPr id="1194" name="CustomShape 22"/>
          <p:cNvSpPr/>
          <p:nvPr/>
        </p:nvSpPr>
        <p:spPr>
          <a:xfrm>
            <a:off x="3397320" y="4462560"/>
            <a:ext cx="172800" cy="101160"/>
          </a:xfrm>
          <a:custGeom>
            <a:avLst/>
            <a:gdLst/>
            <a:ahLst/>
            <a:cxnLst/>
            <a:rect l="l" t="t" r="r" b="b"/>
            <a:pathLst>
              <a:path w="57" h="25">
                <a:moveTo>
                  <a:pt x="57" y="0"/>
                </a:moveTo>
                <a:cubicBezTo>
                  <a:pt x="57" y="0"/>
                  <a:pt x="57" y="0"/>
                  <a:pt x="57" y="0"/>
                </a:cubicBezTo>
                <a:cubicBezTo>
                  <a:pt x="34" y="0"/>
                  <a:pt x="14" y="10"/>
                  <a:pt x="0" y="25"/>
                </a:cubicBezTo>
                <a:cubicBezTo>
                  <a:pt x="3" y="22"/>
                  <a:pt x="3" y="22"/>
                  <a:pt x="3" y="22"/>
                </a:cubicBezTo>
                <a:cubicBezTo>
                  <a:pt x="18" y="7"/>
                  <a:pt x="38" y="0"/>
                  <a:pt x="57" y="0"/>
                </a:cubicBezTo>
                <a:cubicBezTo>
                  <a:pt x="57" y="0"/>
                  <a:pt x="57" y="0"/>
                  <a:pt x="57" y="0"/>
                </a:cubicBezTo>
              </a:path>
            </a:pathLst>
          </a:custGeom>
          <a:solidFill>
            <a:srgbClr val="419DB7"/>
          </a:solidFill>
          <a:ln>
            <a:noFill/>
          </a:ln>
        </p:spPr>
        <p:style>
          <a:lnRef idx="0">
            <a:scrgbClr r="0" g="0" b="0"/>
          </a:lnRef>
          <a:fillRef idx="0">
            <a:scrgbClr r="0" g="0" b="0"/>
          </a:fillRef>
          <a:effectRef idx="0">
            <a:scrgbClr r="0" g="0" b="0"/>
          </a:effectRef>
          <a:fontRef idx="minor"/>
        </p:style>
      </p:sp>
      <p:sp>
        <p:nvSpPr>
          <p:cNvPr id="1195" name="CustomShape 23"/>
          <p:cNvSpPr/>
          <p:nvPr/>
        </p:nvSpPr>
        <p:spPr>
          <a:xfrm>
            <a:off x="3008160" y="4564080"/>
            <a:ext cx="388440" cy="517320"/>
          </a:xfrm>
          <a:custGeom>
            <a:avLst/>
            <a:gdLst/>
            <a:ahLst/>
            <a:cxnLst/>
            <a:rect l="l" t="t" r="r" b="b"/>
            <a:pathLst>
              <a:path w="127" h="127">
                <a:moveTo>
                  <a:pt x="127" y="0"/>
                </a:moveTo>
                <a:cubicBezTo>
                  <a:pt x="0" y="127"/>
                  <a:pt x="0" y="127"/>
                  <a:pt x="0" y="127"/>
                </a:cubicBezTo>
                <a:cubicBezTo>
                  <a:pt x="108" y="127"/>
                  <a:pt x="108" y="127"/>
                  <a:pt x="108" y="127"/>
                </a:cubicBezTo>
                <a:cubicBezTo>
                  <a:pt x="108" y="51"/>
                  <a:pt x="108" y="51"/>
                  <a:pt x="108" y="51"/>
                </a:cubicBezTo>
                <a:cubicBezTo>
                  <a:pt x="108" y="32"/>
                  <a:pt x="115" y="14"/>
                  <a:pt x="127" y="0"/>
                </a:cubicBezTo>
              </a:path>
            </a:pathLst>
          </a:custGeom>
          <a:solidFill>
            <a:srgbClr val="419DB7"/>
          </a:solidFill>
          <a:ln>
            <a:noFill/>
          </a:ln>
        </p:spPr>
        <p:style>
          <a:lnRef idx="0">
            <a:scrgbClr r="0" g="0" b="0"/>
          </a:lnRef>
          <a:fillRef idx="0">
            <a:scrgbClr r="0" g="0" b="0"/>
          </a:fillRef>
          <a:effectRef idx="0">
            <a:scrgbClr r="0" g="0" b="0"/>
          </a:effectRef>
          <a:fontRef idx="minor"/>
        </p:style>
      </p:sp>
      <p:sp>
        <p:nvSpPr>
          <p:cNvPr id="1196" name="CustomShape 24"/>
          <p:cNvSpPr/>
          <p:nvPr/>
        </p:nvSpPr>
        <p:spPr>
          <a:xfrm>
            <a:off x="3338640" y="4513140"/>
            <a:ext cx="466200" cy="568260"/>
          </a:xfrm>
          <a:custGeom>
            <a:avLst/>
            <a:gdLst/>
            <a:ahLst/>
            <a:cxnLst/>
            <a:rect l="l" t="t" r="r" b="b"/>
            <a:pathLst>
              <a:path w="153" h="152">
                <a:moveTo>
                  <a:pt x="76" y="0"/>
                </a:moveTo>
                <a:cubicBezTo>
                  <a:pt x="57" y="0"/>
                  <a:pt x="37" y="7"/>
                  <a:pt x="22" y="22"/>
                </a:cubicBezTo>
                <a:cubicBezTo>
                  <a:pt x="19" y="25"/>
                  <a:pt x="19" y="25"/>
                  <a:pt x="19" y="25"/>
                </a:cubicBezTo>
                <a:cubicBezTo>
                  <a:pt x="7" y="39"/>
                  <a:pt x="0" y="57"/>
                  <a:pt x="0" y="76"/>
                </a:cubicBezTo>
                <a:cubicBezTo>
                  <a:pt x="0" y="152"/>
                  <a:pt x="0" y="152"/>
                  <a:pt x="0" y="152"/>
                </a:cubicBezTo>
                <a:cubicBezTo>
                  <a:pt x="76" y="152"/>
                  <a:pt x="76" y="152"/>
                  <a:pt x="76" y="152"/>
                </a:cubicBezTo>
                <a:cubicBezTo>
                  <a:pt x="118" y="152"/>
                  <a:pt x="153" y="118"/>
                  <a:pt x="153" y="76"/>
                </a:cubicBezTo>
                <a:cubicBezTo>
                  <a:pt x="153" y="76"/>
                  <a:pt x="153" y="76"/>
                  <a:pt x="153" y="76"/>
                </a:cubicBezTo>
                <a:cubicBezTo>
                  <a:pt x="153" y="34"/>
                  <a:pt x="118" y="0"/>
                  <a:pt x="76" y="0"/>
                </a:cubicBezTo>
              </a:path>
            </a:pathLst>
          </a:custGeom>
          <a:solidFill>
            <a:srgbClr val="217B9B"/>
          </a:solidFill>
          <a:ln>
            <a:noFill/>
          </a:ln>
        </p:spPr>
        <p:style>
          <a:lnRef idx="0">
            <a:scrgbClr r="0" g="0" b="0"/>
          </a:lnRef>
          <a:fillRef idx="0">
            <a:scrgbClr r="0" g="0" b="0"/>
          </a:fillRef>
          <a:effectRef idx="0">
            <a:scrgbClr r="0" g="0" b="0"/>
          </a:effectRef>
          <a:fontRef idx="minor"/>
        </p:style>
      </p:sp>
      <p:sp>
        <p:nvSpPr>
          <p:cNvPr id="1197" name="CustomShape 25"/>
          <p:cNvSpPr/>
          <p:nvPr/>
        </p:nvSpPr>
        <p:spPr>
          <a:xfrm>
            <a:off x="2590920" y="1770120"/>
            <a:ext cx="964800" cy="517320"/>
          </a:xfrm>
          <a:custGeom>
            <a:avLst/>
            <a:gdLst/>
            <a:ahLst/>
            <a:cxnLst/>
            <a:rect l="l" t="t" r="r" b="b"/>
            <a:pathLst>
              <a:path w="316" h="153">
                <a:moveTo>
                  <a:pt x="137" y="0"/>
                </a:moveTo>
                <a:cubicBezTo>
                  <a:pt x="77" y="0"/>
                  <a:pt x="77" y="0"/>
                  <a:pt x="77" y="0"/>
                </a:cubicBezTo>
                <a:cubicBezTo>
                  <a:pt x="34" y="0"/>
                  <a:pt x="0" y="34"/>
                  <a:pt x="0" y="76"/>
                </a:cubicBezTo>
                <a:cubicBezTo>
                  <a:pt x="0" y="76"/>
                  <a:pt x="0" y="76"/>
                  <a:pt x="0" y="76"/>
                </a:cubicBezTo>
                <a:cubicBezTo>
                  <a:pt x="0" y="119"/>
                  <a:pt x="34" y="153"/>
                  <a:pt x="77" y="153"/>
                </a:cubicBezTo>
                <a:cubicBezTo>
                  <a:pt x="316" y="153"/>
                  <a:pt x="316" y="153"/>
                  <a:pt x="316" y="153"/>
                </a:cubicBezTo>
                <a:cubicBezTo>
                  <a:pt x="298" y="151"/>
                  <a:pt x="281" y="144"/>
                  <a:pt x="268" y="131"/>
                </a:cubicBezTo>
                <a:cubicBezTo>
                  <a:pt x="137" y="0"/>
                  <a:pt x="137" y="0"/>
                  <a:pt x="137" y="0"/>
                </a:cubicBezTo>
              </a:path>
            </a:pathLst>
          </a:custGeom>
          <a:solidFill>
            <a:srgbClr val="BBAFA2"/>
          </a:solidFill>
          <a:ln>
            <a:noFill/>
          </a:ln>
        </p:spPr>
        <p:style>
          <a:lnRef idx="0">
            <a:scrgbClr r="0" g="0" b="0"/>
          </a:lnRef>
          <a:fillRef idx="0">
            <a:scrgbClr r="0" g="0" b="0"/>
          </a:fillRef>
          <a:effectRef idx="0">
            <a:scrgbClr r="0" g="0" b="0"/>
          </a:effectRef>
          <a:fontRef idx="minor"/>
        </p:style>
      </p:sp>
      <p:sp>
        <p:nvSpPr>
          <p:cNvPr id="1198" name="CustomShape 26"/>
          <p:cNvSpPr/>
          <p:nvPr/>
        </p:nvSpPr>
        <p:spPr>
          <a:xfrm>
            <a:off x="2678545" y="997527"/>
            <a:ext cx="1087596" cy="1289913"/>
          </a:xfrm>
          <a:custGeom>
            <a:avLst/>
            <a:gdLst/>
            <a:ahLst/>
            <a:cxnLst/>
            <a:rect l="l" t="t" r="r" b="b"/>
            <a:pathLst>
              <a:path w="406" h="398">
                <a:moveTo>
                  <a:pt x="406" y="321"/>
                </a:moveTo>
                <a:cubicBezTo>
                  <a:pt x="406" y="364"/>
                  <a:pt x="372" y="398"/>
                  <a:pt x="330" y="398"/>
                </a:cubicBezTo>
                <a:cubicBezTo>
                  <a:pt x="324" y="398"/>
                  <a:pt x="324" y="398"/>
                  <a:pt x="324" y="398"/>
                </a:cubicBezTo>
                <a:cubicBezTo>
                  <a:pt x="326" y="398"/>
                  <a:pt x="328" y="398"/>
                  <a:pt x="330" y="398"/>
                </a:cubicBezTo>
                <a:cubicBezTo>
                  <a:pt x="349" y="398"/>
                  <a:pt x="369" y="390"/>
                  <a:pt x="384" y="376"/>
                </a:cubicBezTo>
                <a:cubicBezTo>
                  <a:pt x="399" y="361"/>
                  <a:pt x="406" y="341"/>
                  <a:pt x="406" y="321"/>
                </a:cubicBezTo>
                <a:moveTo>
                  <a:pt x="84" y="0"/>
                </a:moveTo>
                <a:cubicBezTo>
                  <a:pt x="65" y="0"/>
                  <a:pt x="45" y="7"/>
                  <a:pt x="30" y="22"/>
                </a:cubicBezTo>
                <a:cubicBezTo>
                  <a:pt x="30" y="22"/>
                  <a:pt x="30" y="22"/>
                  <a:pt x="30" y="22"/>
                </a:cubicBezTo>
                <a:cubicBezTo>
                  <a:pt x="0" y="52"/>
                  <a:pt x="0" y="100"/>
                  <a:pt x="30" y="130"/>
                </a:cubicBezTo>
                <a:cubicBezTo>
                  <a:pt x="145" y="245"/>
                  <a:pt x="145" y="245"/>
                  <a:pt x="145" y="245"/>
                </a:cubicBezTo>
                <a:cubicBezTo>
                  <a:pt x="253" y="245"/>
                  <a:pt x="253" y="245"/>
                  <a:pt x="253" y="245"/>
                </a:cubicBezTo>
                <a:cubicBezTo>
                  <a:pt x="253" y="137"/>
                  <a:pt x="253" y="137"/>
                  <a:pt x="253" y="137"/>
                </a:cubicBezTo>
                <a:cubicBezTo>
                  <a:pt x="138" y="22"/>
                  <a:pt x="138" y="22"/>
                  <a:pt x="138" y="22"/>
                </a:cubicBezTo>
                <a:cubicBezTo>
                  <a:pt x="123" y="7"/>
                  <a:pt x="104" y="0"/>
                  <a:pt x="84" y="0"/>
                </a:cubicBezTo>
              </a:path>
            </a:pathLst>
          </a:custGeom>
          <a:solidFill>
            <a:srgbClr val="BBAFA2"/>
          </a:solidFill>
          <a:ln>
            <a:noFill/>
          </a:ln>
        </p:spPr>
        <p:style>
          <a:lnRef idx="0">
            <a:scrgbClr r="0" g="0" b="0"/>
          </a:lnRef>
          <a:fillRef idx="0">
            <a:scrgbClr r="0" g="0" b="0"/>
          </a:fillRef>
          <a:effectRef idx="0">
            <a:scrgbClr r="0" g="0" b="0"/>
          </a:effectRef>
          <a:fontRef idx="minor"/>
        </p:style>
      </p:sp>
      <p:sp>
        <p:nvSpPr>
          <p:cNvPr id="1199" name="CustomShape 27"/>
          <p:cNvSpPr/>
          <p:nvPr/>
        </p:nvSpPr>
        <p:spPr>
          <a:xfrm>
            <a:off x="2987640" y="1773360"/>
            <a:ext cx="796680" cy="622080"/>
          </a:xfrm>
          <a:custGeom>
            <a:avLst/>
            <a:gdLst/>
            <a:ahLst/>
            <a:cxnLst/>
            <a:rect l="l" t="t" r="r" b="b"/>
            <a:pathLst>
              <a:path w="261" h="153">
                <a:moveTo>
                  <a:pt x="108" y="0"/>
                </a:moveTo>
                <a:cubicBezTo>
                  <a:pt x="0" y="0"/>
                  <a:pt x="0" y="0"/>
                  <a:pt x="0" y="0"/>
                </a:cubicBezTo>
                <a:cubicBezTo>
                  <a:pt x="131" y="131"/>
                  <a:pt x="131" y="131"/>
                  <a:pt x="131" y="131"/>
                </a:cubicBezTo>
                <a:cubicBezTo>
                  <a:pt x="144" y="144"/>
                  <a:pt x="161" y="151"/>
                  <a:pt x="179" y="153"/>
                </a:cubicBezTo>
                <a:cubicBezTo>
                  <a:pt x="185" y="153"/>
                  <a:pt x="185" y="153"/>
                  <a:pt x="185" y="153"/>
                </a:cubicBezTo>
                <a:cubicBezTo>
                  <a:pt x="227" y="153"/>
                  <a:pt x="261" y="119"/>
                  <a:pt x="261" y="76"/>
                </a:cubicBezTo>
                <a:cubicBezTo>
                  <a:pt x="261" y="76"/>
                  <a:pt x="261" y="76"/>
                  <a:pt x="261" y="76"/>
                </a:cubicBezTo>
                <a:cubicBezTo>
                  <a:pt x="261" y="119"/>
                  <a:pt x="227" y="153"/>
                  <a:pt x="185" y="153"/>
                </a:cubicBezTo>
                <a:cubicBezTo>
                  <a:pt x="185" y="153"/>
                  <a:pt x="185" y="153"/>
                  <a:pt x="185" y="153"/>
                </a:cubicBezTo>
                <a:cubicBezTo>
                  <a:pt x="142" y="153"/>
                  <a:pt x="108" y="119"/>
                  <a:pt x="108" y="76"/>
                </a:cubicBezTo>
                <a:cubicBezTo>
                  <a:pt x="108" y="0"/>
                  <a:pt x="108" y="0"/>
                  <a:pt x="108" y="0"/>
                </a:cubicBezTo>
              </a:path>
            </a:pathLst>
          </a:custGeom>
          <a:solidFill>
            <a:srgbClr val="897867"/>
          </a:solidFill>
          <a:ln>
            <a:noFill/>
          </a:ln>
        </p:spPr>
        <p:style>
          <a:lnRef idx="0">
            <a:scrgbClr r="0" g="0" b="0"/>
          </a:lnRef>
          <a:fillRef idx="0">
            <a:scrgbClr r="0" g="0" b="0"/>
          </a:fillRef>
          <a:effectRef idx="0">
            <a:scrgbClr r="0" g="0" b="0"/>
          </a:effectRef>
          <a:fontRef idx="minor"/>
        </p:style>
      </p:sp>
      <p:sp>
        <p:nvSpPr>
          <p:cNvPr id="1200" name="CustomShape 28"/>
          <p:cNvSpPr/>
          <p:nvPr/>
        </p:nvSpPr>
        <p:spPr>
          <a:xfrm>
            <a:off x="3338640" y="771480"/>
            <a:ext cx="466200" cy="1307880"/>
          </a:xfrm>
          <a:custGeom>
            <a:avLst/>
            <a:gdLst/>
            <a:ahLst/>
            <a:cxnLst/>
            <a:rect l="l" t="t" r="r" b="b"/>
            <a:pathLst>
              <a:path w="153" h="321">
                <a:moveTo>
                  <a:pt x="77" y="0"/>
                </a:moveTo>
                <a:cubicBezTo>
                  <a:pt x="77" y="0"/>
                  <a:pt x="77" y="0"/>
                  <a:pt x="77" y="0"/>
                </a:cubicBezTo>
                <a:cubicBezTo>
                  <a:pt x="34" y="0"/>
                  <a:pt x="0" y="34"/>
                  <a:pt x="0" y="76"/>
                </a:cubicBezTo>
                <a:cubicBezTo>
                  <a:pt x="0" y="137"/>
                  <a:pt x="0" y="137"/>
                  <a:pt x="0" y="137"/>
                </a:cubicBezTo>
                <a:cubicBezTo>
                  <a:pt x="127" y="264"/>
                  <a:pt x="127" y="264"/>
                  <a:pt x="127" y="264"/>
                </a:cubicBezTo>
                <a:cubicBezTo>
                  <a:pt x="143" y="278"/>
                  <a:pt x="153" y="298"/>
                  <a:pt x="153" y="321"/>
                </a:cubicBezTo>
                <a:cubicBezTo>
                  <a:pt x="153" y="321"/>
                  <a:pt x="153" y="321"/>
                  <a:pt x="153" y="321"/>
                </a:cubicBezTo>
                <a:cubicBezTo>
                  <a:pt x="153" y="321"/>
                  <a:pt x="153" y="321"/>
                  <a:pt x="153" y="321"/>
                </a:cubicBezTo>
                <a:cubicBezTo>
                  <a:pt x="153" y="76"/>
                  <a:pt x="153" y="76"/>
                  <a:pt x="153" y="76"/>
                </a:cubicBezTo>
                <a:cubicBezTo>
                  <a:pt x="153" y="34"/>
                  <a:pt x="119" y="0"/>
                  <a:pt x="77" y="0"/>
                </a:cubicBezTo>
              </a:path>
            </a:pathLst>
          </a:custGeom>
          <a:solidFill>
            <a:srgbClr val="BBAFA2"/>
          </a:solidFill>
          <a:ln>
            <a:noFill/>
          </a:ln>
        </p:spPr>
        <p:style>
          <a:lnRef idx="0">
            <a:scrgbClr r="0" g="0" b="0"/>
          </a:lnRef>
          <a:fillRef idx="0">
            <a:scrgbClr r="0" g="0" b="0"/>
          </a:fillRef>
          <a:effectRef idx="0">
            <a:scrgbClr r="0" g="0" b="0"/>
          </a:effectRef>
          <a:fontRef idx="minor"/>
        </p:style>
      </p:sp>
      <p:sp>
        <p:nvSpPr>
          <p:cNvPr id="1201" name="CustomShape 29"/>
          <p:cNvSpPr/>
          <p:nvPr/>
        </p:nvSpPr>
        <p:spPr>
          <a:xfrm>
            <a:off x="3727440" y="1846440"/>
            <a:ext cx="77400" cy="232920"/>
          </a:xfrm>
          <a:custGeom>
            <a:avLst/>
            <a:gdLst/>
            <a:ahLst/>
            <a:cxnLst/>
            <a:rect l="l" t="t" r="r" b="b"/>
            <a:pathLst>
              <a:path w="26" h="57">
                <a:moveTo>
                  <a:pt x="0" y="0"/>
                </a:moveTo>
                <a:cubicBezTo>
                  <a:pt x="4" y="3"/>
                  <a:pt x="4" y="3"/>
                  <a:pt x="4" y="3"/>
                </a:cubicBezTo>
                <a:cubicBezTo>
                  <a:pt x="18" y="18"/>
                  <a:pt x="26" y="38"/>
                  <a:pt x="26" y="57"/>
                </a:cubicBezTo>
                <a:cubicBezTo>
                  <a:pt x="26" y="57"/>
                  <a:pt x="26" y="57"/>
                  <a:pt x="26" y="57"/>
                </a:cubicBezTo>
                <a:cubicBezTo>
                  <a:pt x="26" y="57"/>
                  <a:pt x="26" y="57"/>
                  <a:pt x="26" y="57"/>
                </a:cubicBezTo>
                <a:cubicBezTo>
                  <a:pt x="26" y="34"/>
                  <a:pt x="16" y="14"/>
                  <a:pt x="0" y="0"/>
                </a:cubicBezTo>
              </a:path>
            </a:pathLst>
          </a:custGeom>
          <a:solidFill>
            <a:srgbClr val="897867"/>
          </a:solidFill>
          <a:ln>
            <a:noFill/>
          </a:ln>
        </p:spPr>
        <p:style>
          <a:lnRef idx="0">
            <a:scrgbClr r="0" g="0" b="0"/>
          </a:lnRef>
          <a:fillRef idx="0">
            <a:scrgbClr r="0" g="0" b="0"/>
          </a:fillRef>
          <a:effectRef idx="0">
            <a:scrgbClr r="0" g="0" b="0"/>
          </a:effectRef>
          <a:fontRef idx="minor"/>
        </p:style>
      </p:sp>
      <p:sp>
        <p:nvSpPr>
          <p:cNvPr id="1202" name="CustomShape 30"/>
          <p:cNvSpPr/>
          <p:nvPr/>
        </p:nvSpPr>
        <p:spPr>
          <a:xfrm>
            <a:off x="3338640" y="1330200"/>
            <a:ext cx="388440" cy="515520"/>
          </a:xfrm>
          <a:custGeom>
            <a:avLst/>
            <a:gdLst/>
            <a:ahLst/>
            <a:cxnLst/>
            <a:rect l="l" t="t" r="r" b="b"/>
            <a:pathLst>
              <a:path w="127" h="127">
                <a:moveTo>
                  <a:pt x="0" y="0"/>
                </a:moveTo>
                <a:cubicBezTo>
                  <a:pt x="0" y="108"/>
                  <a:pt x="0" y="108"/>
                  <a:pt x="0" y="108"/>
                </a:cubicBezTo>
                <a:cubicBezTo>
                  <a:pt x="77" y="108"/>
                  <a:pt x="77" y="108"/>
                  <a:pt x="77" y="108"/>
                </a:cubicBezTo>
                <a:cubicBezTo>
                  <a:pt x="96" y="108"/>
                  <a:pt x="114" y="115"/>
                  <a:pt x="127" y="127"/>
                </a:cubicBezTo>
                <a:cubicBezTo>
                  <a:pt x="0" y="0"/>
                  <a:pt x="0" y="0"/>
                  <a:pt x="0" y="0"/>
                </a:cubicBezTo>
              </a:path>
            </a:pathLst>
          </a:custGeom>
          <a:solidFill>
            <a:srgbClr val="897867"/>
          </a:solidFill>
          <a:ln>
            <a:noFill/>
          </a:ln>
        </p:spPr>
        <p:style>
          <a:lnRef idx="0">
            <a:scrgbClr r="0" g="0" b="0"/>
          </a:lnRef>
          <a:fillRef idx="0">
            <a:scrgbClr r="0" g="0" b="0"/>
          </a:fillRef>
          <a:effectRef idx="0">
            <a:scrgbClr r="0" g="0" b="0"/>
          </a:effectRef>
          <a:fontRef idx="minor"/>
        </p:style>
      </p:sp>
      <p:sp>
        <p:nvSpPr>
          <p:cNvPr id="1203" name="CustomShape 31"/>
          <p:cNvSpPr/>
          <p:nvPr/>
        </p:nvSpPr>
        <p:spPr>
          <a:xfrm>
            <a:off x="3338640" y="1770120"/>
            <a:ext cx="466200" cy="517320"/>
          </a:xfrm>
          <a:custGeom>
            <a:avLst/>
            <a:gdLst/>
            <a:ahLst/>
            <a:cxnLst/>
            <a:rect l="l" t="t" r="r" b="b"/>
            <a:pathLst>
              <a:path w="153" h="153">
                <a:moveTo>
                  <a:pt x="77" y="0"/>
                </a:moveTo>
                <a:cubicBezTo>
                  <a:pt x="0" y="0"/>
                  <a:pt x="0" y="0"/>
                  <a:pt x="0" y="0"/>
                </a:cubicBezTo>
                <a:cubicBezTo>
                  <a:pt x="0" y="76"/>
                  <a:pt x="0" y="76"/>
                  <a:pt x="0" y="76"/>
                </a:cubicBezTo>
                <a:cubicBezTo>
                  <a:pt x="0" y="119"/>
                  <a:pt x="34" y="153"/>
                  <a:pt x="77" y="153"/>
                </a:cubicBezTo>
                <a:cubicBezTo>
                  <a:pt x="77" y="153"/>
                  <a:pt x="77" y="153"/>
                  <a:pt x="77" y="153"/>
                </a:cubicBezTo>
                <a:cubicBezTo>
                  <a:pt x="119" y="153"/>
                  <a:pt x="153" y="119"/>
                  <a:pt x="153" y="76"/>
                </a:cubicBezTo>
                <a:cubicBezTo>
                  <a:pt x="153" y="57"/>
                  <a:pt x="145" y="37"/>
                  <a:pt x="131" y="22"/>
                </a:cubicBezTo>
                <a:cubicBezTo>
                  <a:pt x="127" y="19"/>
                  <a:pt x="127" y="19"/>
                  <a:pt x="127" y="19"/>
                </a:cubicBezTo>
                <a:cubicBezTo>
                  <a:pt x="114" y="7"/>
                  <a:pt x="96" y="0"/>
                  <a:pt x="77" y="0"/>
                </a:cubicBezTo>
              </a:path>
            </a:pathLst>
          </a:custGeom>
          <a:solidFill>
            <a:srgbClr val="645241"/>
          </a:solidFill>
          <a:ln>
            <a:noFill/>
          </a:ln>
        </p:spPr>
        <p:style>
          <a:lnRef idx="0">
            <a:scrgbClr r="0" g="0" b="0"/>
          </a:lnRef>
          <a:fillRef idx="0">
            <a:scrgbClr r="0" g="0" b="0"/>
          </a:fillRef>
          <a:effectRef idx="0">
            <a:scrgbClr r="0" g="0" b="0"/>
          </a:effectRef>
          <a:fontRef idx="minor"/>
        </p:style>
      </p:sp>
      <p:sp>
        <p:nvSpPr>
          <p:cNvPr id="1204" name="CustomShape 32"/>
          <p:cNvSpPr/>
          <p:nvPr/>
        </p:nvSpPr>
        <p:spPr>
          <a:xfrm>
            <a:off x="3073320" y="226291"/>
            <a:ext cx="3337740" cy="463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it-IT" sz="3000" b="1" strike="noStrike" spc="-1" dirty="0" smtClean="0">
                <a:solidFill>
                  <a:srgbClr val="00B0F0"/>
                </a:solidFill>
                <a:latin typeface="Berlin Sans FB" pitchFamily="34" charset="0"/>
              </a:rPr>
              <a:t>Compiti </a:t>
            </a:r>
            <a:r>
              <a:rPr lang="it-IT" sz="3000" b="1" strike="noStrike" spc="-1" dirty="0">
                <a:solidFill>
                  <a:srgbClr val="00B0F0"/>
                </a:solidFill>
                <a:latin typeface="Berlin Sans FB" pitchFamily="34" charset="0"/>
              </a:rPr>
              <a:t>del P.S.</a:t>
            </a:r>
            <a:endParaRPr lang="it-IT" sz="3000" b="0" strike="noStrike" spc="-1" dirty="0">
              <a:solidFill>
                <a:srgbClr val="00B0F0"/>
              </a:solidFill>
              <a:latin typeface="Berlin Sans FB" pitchFamily="34" charset="0"/>
            </a:endParaRPr>
          </a:p>
        </p:txBody>
      </p:sp>
      <p:pic>
        <p:nvPicPr>
          <p:cNvPr id="1205" name="Picture 33"/>
          <p:cNvPicPr/>
          <p:nvPr/>
        </p:nvPicPr>
        <p:blipFill>
          <a:blip r:embed="rId3"/>
          <a:stretch/>
        </p:blipFill>
        <p:spPr>
          <a:xfrm>
            <a:off x="3780000" y="2635200"/>
            <a:ext cx="1584000" cy="158400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6" name="CustomShape 1"/>
          <p:cNvSpPr/>
          <p:nvPr/>
        </p:nvSpPr>
        <p:spPr>
          <a:xfrm>
            <a:off x="1209965" y="216000"/>
            <a:ext cx="6991926"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2200" b="1" strike="noStrike" spc="-1" dirty="0">
                <a:solidFill>
                  <a:srgbClr val="00B0F0"/>
                </a:solidFill>
                <a:latin typeface="Berlin Sans FB" pitchFamily="34" charset="0"/>
              </a:rPr>
              <a:t>PROCEDURA POST CONTAMINAZIONE BIOLOGICA</a:t>
            </a:r>
          </a:p>
        </p:txBody>
      </p:sp>
      <p:pic>
        <p:nvPicPr>
          <p:cNvPr id="1207" name="Picture 2"/>
          <p:cNvPicPr/>
          <p:nvPr/>
        </p:nvPicPr>
        <p:blipFill>
          <a:blip r:embed="rId3"/>
          <a:stretch/>
        </p:blipFill>
        <p:spPr>
          <a:xfrm>
            <a:off x="988290" y="794977"/>
            <a:ext cx="3567975" cy="5165672"/>
          </a:xfrm>
          <a:prstGeom prst="rect">
            <a:avLst/>
          </a:prstGeom>
          <a:ln>
            <a:noFill/>
          </a:ln>
        </p:spPr>
      </p:pic>
      <p:pic>
        <p:nvPicPr>
          <p:cNvPr id="2" name="Picture 2">
            <a:extLst>
              <a:ext uri="{FF2B5EF4-FFF2-40B4-BE49-F238E27FC236}">
                <a16:creationId xmlns:a16="http://schemas.microsoft.com/office/drawing/2014/main" xmlns="" id="{B247152F-B671-F389-92EA-53F240344EC2}"/>
              </a:ext>
            </a:extLst>
          </p:cNvPr>
          <p:cNvPicPr/>
          <p:nvPr/>
        </p:nvPicPr>
        <p:blipFill>
          <a:blip r:embed="rId4"/>
          <a:stretch/>
        </p:blipFill>
        <p:spPr>
          <a:xfrm>
            <a:off x="5430982" y="794978"/>
            <a:ext cx="3329167" cy="5165672"/>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1"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A376EA06-45E9-4AD6-9F28-E314130506D4}" type="slidenum">
              <a:rPr lang="it-IT" sz="1400" b="0" strike="noStrike" spc="-1">
                <a:solidFill>
                  <a:srgbClr val="000000"/>
                </a:solidFill>
                <a:latin typeface="Arial"/>
              </a:rPr>
              <a:t>6</a:t>
            </a:fld>
            <a:endParaRPr lang="it-IT" sz="1400" b="0" strike="noStrike" spc="-1">
              <a:latin typeface="Arial"/>
            </a:endParaRPr>
          </a:p>
        </p:txBody>
      </p:sp>
      <p:pic>
        <p:nvPicPr>
          <p:cNvPr id="1542" name="Picture 2"/>
          <p:cNvPicPr/>
          <p:nvPr/>
        </p:nvPicPr>
        <p:blipFill>
          <a:blip r:embed="rId3"/>
          <a:stretch/>
        </p:blipFill>
        <p:spPr>
          <a:xfrm>
            <a:off x="694265" y="644518"/>
            <a:ext cx="3677438" cy="5303436"/>
          </a:xfrm>
          <a:prstGeom prst="rect">
            <a:avLst/>
          </a:prstGeom>
          <a:ln>
            <a:noFill/>
          </a:ln>
        </p:spPr>
      </p:pic>
      <p:sp>
        <p:nvSpPr>
          <p:cNvPr id="1543" name="CustomShape 2"/>
          <p:cNvSpPr/>
          <p:nvPr/>
        </p:nvSpPr>
        <p:spPr>
          <a:xfrm>
            <a:off x="5635800" y="1639972"/>
            <a:ext cx="2269800" cy="576000"/>
          </a:xfrm>
          <a:custGeom>
            <a:avLst/>
            <a:gdLst/>
            <a:ahLst/>
            <a:cxnLst/>
            <a:rect l="0" t="0" r="r" b="b"/>
            <a:pathLst>
              <a:path w="6307" h="1601">
                <a:moveTo>
                  <a:pt x="0" y="0"/>
                </a:moveTo>
                <a:lnTo>
                  <a:pt x="6306" y="0"/>
                </a:lnTo>
                <a:moveTo>
                  <a:pt x="0" y="1600"/>
                </a:moveTo>
                <a:lnTo>
                  <a:pt x="6306" y="1600"/>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1800" b="0" strike="noStrike" spc="-1" dirty="0">
                <a:solidFill>
                  <a:srgbClr val="336699"/>
                </a:solidFill>
                <a:latin typeface="Times New Roman"/>
              </a:rPr>
              <a:t>Emma</a:t>
            </a:r>
            <a:endParaRPr lang="it-IT" sz="1800" b="0" strike="noStrike" spc="-1" dirty="0">
              <a:latin typeface="Arial"/>
            </a:endParaRPr>
          </a:p>
        </p:txBody>
      </p:sp>
      <p:sp>
        <p:nvSpPr>
          <p:cNvPr id="1544" name="CustomShape 3"/>
          <p:cNvSpPr/>
          <p:nvPr/>
        </p:nvSpPr>
        <p:spPr>
          <a:xfrm>
            <a:off x="5061527" y="3091406"/>
            <a:ext cx="3739189" cy="1483372"/>
          </a:xfrm>
          <a:custGeom>
            <a:avLst/>
            <a:gdLst/>
            <a:ahLst/>
            <a:cxnLst/>
            <a:rect l="0" t="0" r="r" b="b"/>
            <a:pathLst>
              <a:path w="11405" h="3000">
                <a:moveTo>
                  <a:pt x="0" y="0"/>
                </a:moveTo>
                <a:lnTo>
                  <a:pt x="11404" y="0"/>
                </a:lnTo>
                <a:moveTo>
                  <a:pt x="0" y="2999"/>
                </a:moveTo>
                <a:lnTo>
                  <a:pt x="11404" y="2999"/>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gd name="adj" fmla="val 49259"/>
              </a:avLst>
            </a:prstTxWarp>
          </a:bodyPr>
          <a:lstStyle/>
          <a:p>
            <a:pPr algn="ctr">
              <a:lnSpc>
                <a:spcPct val="100000"/>
              </a:lnSpc>
            </a:pPr>
            <a:r>
              <a:rPr lang="it-IT" spc="-1" dirty="0">
                <a:latin typeface="Berlin Sans FB" pitchFamily="34" charset="0"/>
              </a:rPr>
              <a:t>n</a:t>
            </a:r>
            <a:r>
              <a:rPr lang="it-IT" sz="1800" b="0" strike="noStrike" spc="-1" dirty="0">
                <a:latin typeface="Berlin Sans FB" pitchFamily="34" charset="0"/>
              </a:rPr>
              <a:t>el 2040, </a:t>
            </a:r>
          </a:p>
          <a:p>
            <a:pPr algn="ctr">
              <a:lnSpc>
                <a:spcPct val="100000"/>
              </a:lnSpc>
            </a:pPr>
            <a:r>
              <a:rPr lang="it-IT" sz="1800" b="0" strike="noStrike" spc="-1" dirty="0">
                <a:latin typeface="Berlin Sans FB" pitchFamily="34" charset="0"/>
              </a:rPr>
              <a:t>sarà la vostra </a:t>
            </a:r>
          </a:p>
          <a:p>
            <a:pPr algn="ctr">
              <a:lnSpc>
                <a:spcPct val="100000"/>
              </a:lnSpc>
            </a:pPr>
            <a:r>
              <a:rPr lang="it-IT" sz="1800" b="0" strike="noStrike" spc="-1" dirty="0">
                <a:latin typeface="Berlin Sans FB" pitchFamily="34" charset="0"/>
              </a:rPr>
              <a:t>futura collega </a:t>
            </a:r>
          </a:p>
          <a:p>
            <a:pPr algn="ctr">
              <a:lnSpc>
                <a:spcPct val="100000"/>
              </a:lnSpc>
            </a:pPr>
            <a:r>
              <a:rPr lang="it-IT" sz="1800" b="0" strike="noStrike" spc="-1" dirty="0">
                <a:latin typeface="Berlin Sans FB" pitchFamily="34" charset="0"/>
              </a:rPr>
              <a:t>d'ufficio</a:t>
            </a:r>
          </a:p>
        </p:txBody>
      </p:sp>
    </p:spTree>
    <p:extLst>
      <p:ext uri="{BB962C8B-B14F-4D97-AF65-F5344CB8AC3E}">
        <p14:creationId xmlns:p14="http://schemas.microsoft.com/office/powerpoint/2010/main" val="136014870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260" name="Picture 1"/>
          <p:cNvPicPr/>
          <p:nvPr/>
        </p:nvPicPr>
        <p:blipFill>
          <a:blip r:embed="rId3"/>
          <a:stretch/>
        </p:blipFill>
        <p:spPr>
          <a:xfrm>
            <a:off x="2207490" y="260280"/>
            <a:ext cx="4626389" cy="6085102"/>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01" name="Picture 1"/>
          <p:cNvPicPr/>
          <p:nvPr/>
        </p:nvPicPr>
        <p:blipFill>
          <a:blip r:embed="rId3"/>
          <a:stretch/>
        </p:blipFill>
        <p:spPr>
          <a:xfrm>
            <a:off x="287280" y="503280"/>
            <a:ext cx="1800000" cy="2274480"/>
          </a:xfrm>
          <a:prstGeom prst="rect">
            <a:avLst/>
          </a:prstGeom>
          <a:ln>
            <a:noFill/>
          </a:ln>
        </p:spPr>
      </p:pic>
      <p:pic>
        <p:nvPicPr>
          <p:cNvPr id="1302" name="Picture 2"/>
          <p:cNvPicPr/>
          <p:nvPr/>
        </p:nvPicPr>
        <p:blipFill>
          <a:blip r:embed="rId4"/>
          <a:stretch/>
        </p:blipFill>
        <p:spPr>
          <a:xfrm>
            <a:off x="344520" y="3384720"/>
            <a:ext cx="1887120" cy="2539800"/>
          </a:xfrm>
          <a:prstGeom prst="rect">
            <a:avLst/>
          </a:prstGeom>
          <a:ln>
            <a:noFill/>
          </a:ln>
        </p:spPr>
      </p:pic>
      <p:sp>
        <p:nvSpPr>
          <p:cNvPr id="1303" name="CustomShape 1"/>
          <p:cNvSpPr/>
          <p:nvPr/>
        </p:nvSpPr>
        <p:spPr>
          <a:xfrm>
            <a:off x="3024360" y="5327640"/>
            <a:ext cx="5184360" cy="90144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chemeClr val="bg2">
                    <a:lumMod val="50000"/>
                  </a:schemeClr>
                </a:solidFill>
                <a:latin typeface="Berlin Sans FB" pitchFamily="34" charset="0"/>
              </a:rPr>
              <a:t>La Normativa</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06" name="Picture 1"/>
          <p:cNvPicPr/>
          <p:nvPr/>
        </p:nvPicPr>
        <p:blipFill>
          <a:blip r:embed="rId3"/>
          <a:stretch/>
        </p:blipFill>
        <p:spPr>
          <a:xfrm>
            <a:off x="2318917" y="2132062"/>
            <a:ext cx="4247640" cy="3974760"/>
          </a:xfrm>
          <a:prstGeom prst="rect">
            <a:avLst/>
          </a:prstGeom>
          <a:ln>
            <a:noFill/>
          </a:ln>
        </p:spPr>
      </p:pic>
      <p:sp>
        <p:nvSpPr>
          <p:cNvPr id="1307" name="CustomShape 1"/>
          <p:cNvSpPr/>
          <p:nvPr/>
        </p:nvSpPr>
        <p:spPr>
          <a:xfrm>
            <a:off x="2195640" y="404640"/>
            <a:ext cx="4968360" cy="1942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43080" indent="-318600">
              <a:lnSpc>
                <a:spcPct val="80000"/>
              </a:lnSpc>
              <a:spcBef>
                <a:spcPts val="700"/>
              </a:spcBef>
            </a:pPr>
            <a:r>
              <a:rPr lang="it-IT" sz="3200" b="0" strike="noStrike" spc="-1" dirty="0">
                <a:solidFill>
                  <a:srgbClr val="000000"/>
                </a:solidFill>
                <a:latin typeface="Berlin Sans FB" pitchFamily="34" charset="0"/>
              </a:rPr>
              <a:t>La storia della normativa:</a:t>
            </a:r>
            <a:endParaRPr lang="it-IT" sz="3200" b="0" strike="noStrike" spc="-1" dirty="0">
              <a:latin typeface="Berlin Sans FB" pitchFamily="34" charset="0"/>
            </a:endParaRPr>
          </a:p>
          <a:p>
            <a:pPr marL="343080" indent="-318600">
              <a:lnSpc>
                <a:spcPct val="80000"/>
              </a:lnSpc>
              <a:spcBef>
                <a:spcPts val="700"/>
              </a:spcBef>
            </a:pPr>
            <a:r>
              <a:rPr lang="it-IT" sz="3200" b="1" strike="noStrike" spc="-1" dirty="0">
                <a:solidFill>
                  <a:srgbClr val="000000"/>
                </a:solidFill>
                <a:latin typeface="Berlin Sans FB" pitchFamily="34" charset="0"/>
              </a:rPr>
              <a:t>D. L. 2 Luglio 1969 n. 40</a:t>
            </a:r>
            <a:r>
              <a:rPr lang="it-IT" sz="3200" b="0" strike="noStrike" spc="-1" dirty="0">
                <a:solidFill>
                  <a:srgbClr val="000000"/>
                </a:solidFill>
                <a:latin typeface="Berlin Sans FB" pitchFamily="34" charset="0"/>
              </a:rPr>
              <a:t>  </a:t>
            </a:r>
            <a:endParaRPr lang="it-IT" sz="3200" b="0" strike="noStrike" spc="-1" dirty="0">
              <a:latin typeface="Berlin Sans FB" pitchFamily="34" charset="0"/>
            </a:endParaRPr>
          </a:p>
          <a:p>
            <a:pPr marL="343080" indent="-318600">
              <a:lnSpc>
                <a:spcPct val="80000"/>
              </a:lnSpc>
              <a:spcBef>
                <a:spcPts val="700"/>
              </a:spcBef>
            </a:pPr>
            <a:r>
              <a:rPr lang="it-IT" sz="3200" b="0" strike="noStrike" spc="-1" dirty="0">
                <a:solidFill>
                  <a:srgbClr val="000000"/>
                </a:solidFill>
                <a:latin typeface="Berlin Sans FB" pitchFamily="34" charset="0"/>
              </a:rPr>
              <a:t>(art. 25 D. L. N° 7/1961)</a:t>
            </a:r>
            <a:endParaRPr lang="it-IT" sz="32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09" name="Picture 1"/>
          <p:cNvPicPr/>
          <p:nvPr/>
        </p:nvPicPr>
        <p:blipFill>
          <a:blip r:embed="rId3"/>
          <a:stretch/>
        </p:blipFill>
        <p:spPr>
          <a:xfrm>
            <a:off x="1779078" y="2228697"/>
            <a:ext cx="5760720" cy="3233520"/>
          </a:xfrm>
          <a:prstGeom prst="rect">
            <a:avLst/>
          </a:prstGeom>
          <a:ln>
            <a:noFill/>
          </a:ln>
        </p:spPr>
      </p:pic>
      <p:sp>
        <p:nvSpPr>
          <p:cNvPr id="1310" name="CustomShape 1"/>
          <p:cNvSpPr/>
          <p:nvPr/>
        </p:nvSpPr>
        <p:spPr>
          <a:xfrm>
            <a:off x="1779078" y="580131"/>
            <a:ext cx="5687640" cy="1152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90000"/>
              </a:lnSpc>
              <a:spcBef>
                <a:spcPts val="799"/>
              </a:spcBef>
            </a:pPr>
            <a:r>
              <a:rPr lang="it-IT" sz="3200" b="0" strike="noStrike" spc="-1" dirty="0">
                <a:solidFill>
                  <a:srgbClr val="000000"/>
                </a:solidFill>
                <a:latin typeface="Berlin Sans FB" pitchFamily="34" charset="0"/>
              </a:rPr>
              <a:t>Legge 18 Febbraio 1998 n. 31 </a:t>
            </a:r>
            <a:endParaRPr lang="it-IT" sz="3200" b="0" strike="noStrike" spc="-1" dirty="0">
              <a:latin typeface="Berlin Sans FB" pitchFamily="34" charset="0"/>
            </a:endParaRPr>
          </a:p>
          <a:p>
            <a:pPr algn="ctr">
              <a:lnSpc>
                <a:spcPct val="90000"/>
              </a:lnSpc>
              <a:spcBef>
                <a:spcPts val="799"/>
              </a:spcBef>
            </a:pPr>
            <a:r>
              <a:rPr lang="it-IT" sz="3200" b="0" strike="noStrike" spc="-1" dirty="0">
                <a:solidFill>
                  <a:srgbClr val="000000"/>
                </a:solidFill>
                <a:latin typeface="Berlin Sans FB" pitchFamily="34" charset="0"/>
              </a:rPr>
              <a:t>e successivi decreti applicativi  </a:t>
            </a:r>
            <a:endParaRPr lang="it-IT" sz="32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4" name="CustomShape 1"/>
          <p:cNvSpPr/>
          <p:nvPr/>
        </p:nvSpPr>
        <p:spPr>
          <a:xfrm>
            <a:off x="1533825" y="1279843"/>
            <a:ext cx="6376680" cy="2088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43080" indent="-318600" algn="ctr">
              <a:lnSpc>
                <a:spcPct val="100000"/>
              </a:lnSpc>
              <a:spcBef>
                <a:spcPts val="799"/>
              </a:spcBef>
            </a:pPr>
            <a:r>
              <a:rPr lang="it-IT" sz="3200" b="1" strike="noStrike" spc="-1" dirty="0">
                <a:solidFill>
                  <a:srgbClr val="00B0F0"/>
                </a:solidFill>
                <a:latin typeface="Berlin Sans FB" pitchFamily="34" charset="0"/>
              </a:rPr>
              <a:t>Norme di buona tecnica</a:t>
            </a:r>
            <a:endParaRPr lang="it-IT" sz="3200" b="0" strike="noStrike" spc="-1" dirty="0">
              <a:solidFill>
                <a:srgbClr val="00B0F0"/>
              </a:solidFill>
              <a:latin typeface="Berlin Sans FB" pitchFamily="34" charset="0"/>
            </a:endParaRPr>
          </a:p>
          <a:p>
            <a:pPr marL="343080" indent="-318600" algn="ctr">
              <a:lnSpc>
                <a:spcPct val="100000"/>
              </a:lnSpc>
              <a:spcBef>
                <a:spcPts val="799"/>
              </a:spcBef>
            </a:pPr>
            <a:endParaRPr lang="it-IT" sz="3200" b="0" strike="noStrike" spc="-1" dirty="0">
              <a:solidFill>
                <a:srgbClr val="00B0F0"/>
              </a:solidFill>
              <a:latin typeface="Berlin Sans FB" pitchFamily="34" charset="0"/>
            </a:endParaRPr>
          </a:p>
          <a:p>
            <a:pPr marL="343080" indent="-318600" algn="ctr">
              <a:lnSpc>
                <a:spcPct val="100000"/>
              </a:lnSpc>
              <a:spcBef>
                <a:spcPts val="799"/>
              </a:spcBef>
            </a:pPr>
            <a:r>
              <a:rPr lang="it-IT" sz="3200" b="1" strike="noStrike" spc="-1" dirty="0">
                <a:solidFill>
                  <a:srgbClr val="00B0F0"/>
                </a:solidFill>
                <a:latin typeface="Berlin Sans FB" pitchFamily="34" charset="0"/>
              </a:rPr>
              <a:t>(UNI, CEI, EN, ISO, IEC, ILO, ACGIH) </a:t>
            </a:r>
            <a:endParaRPr lang="it-IT" sz="3200" b="0" strike="noStrike" spc="-1" dirty="0">
              <a:solidFill>
                <a:srgbClr val="00B0F0"/>
              </a:solidFill>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5" name="CustomShape 1"/>
          <p:cNvSpPr/>
          <p:nvPr/>
        </p:nvSpPr>
        <p:spPr>
          <a:xfrm>
            <a:off x="1739778" y="671138"/>
            <a:ext cx="5986080" cy="463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800" b="1" strike="noStrike" spc="-1" dirty="0">
                <a:solidFill>
                  <a:srgbClr val="00B0F0"/>
                </a:solidFill>
                <a:latin typeface="Berlin Sans FB" pitchFamily="34" charset="0"/>
              </a:rPr>
              <a:t>Codice Penale sammarinese</a:t>
            </a:r>
            <a:endParaRPr lang="it-IT" sz="2800" b="0" strike="noStrike" spc="-1" dirty="0">
              <a:solidFill>
                <a:srgbClr val="00B0F0"/>
              </a:solidFill>
              <a:latin typeface="Berlin Sans FB" pitchFamily="34" charset="0"/>
            </a:endParaRPr>
          </a:p>
        </p:txBody>
      </p:sp>
      <p:sp>
        <p:nvSpPr>
          <p:cNvPr id="1316" name="CustomShape 2"/>
          <p:cNvSpPr/>
          <p:nvPr/>
        </p:nvSpPr>
        <p:spPr>
          <a:xfrm>
            <a:off x="2272877" y="2161067"/>
            <a:ext cx="6067080" cy="28666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700"/>
              </a:spcBef>
            </a:pPr>
            <a:r>
              <a:rPr lang="it-IT" sz="2800" b="1" strike="noStrike" spc="-1" dirty="0">
                <a:solidFill>
                  <a:srgbClr val="000000"/>
                </a:solidFill>
                <a:latin typeface="Berlin Sans FB" pitchFamily="34" charset="0"/>
              </a:rPr>
              <a:t>art. 155 Lesione Personale:</a:t>
            </a:r>
            <a:r>
              <a:rPr lang="it-IT" sz="2800" b="0" strike="noStrike" spc="-1" dirty="0">
                <a:solidFill>
                  <a:srgbClr val="000000"/>
                </a:solidFill>
                <a:latin typeface="Berlin Sans FB" pitchFamily="34" charset="0"/>
              </a:rPr>
              <a:t>  </a:t>
            </a:r>
            <a:endParaRPr lang="it-IT" sz="2800" b="0" strike="noStrike" spc="-1" dirty="0">
              <a:latin typeface="Berlin Sans FB" pitchFamily="34" charset="0"/>
            </a:endParaRPr>
          </a:p>
          <a:p>
            <a:pPr>
              <a:lnSpc>
                <a:spcPct val="100000"/>
              </a:lnSpc>
              <a:spcBef>
                <a:spcPts val="700"/>
              </a:spcBef>
            </a:pPr>
            <a:endParaRPr lang="it-IT" sz="2800" b="0" strike="noStrike" spc="-1" dirty="0">
              <a:latin typeface="Berlin Sans FB" pitchFamily="34" charset="0"/>
            </a:endParaRPr>
          </a:p>
          <a:p>
            <a:pPr>
              <a:lnSpc>
                <a:spcPct val="100000"/>
              </a:lnSpc>
              <a:spcBef>
                <a:spcPts val="700"/>
              </a:spcBef>
            </a:pPr>
            <a:r>
              <a:rPr lang="it-IT" sz="2800" b="1" strike="noStrike" spc="-1" dirty="0">
                <a:solidFill>
                  <a:srgbClr val="000000"/>
                </a:solidFill>
                <a:latin typeface="Berlin Sans FB" pitchFamily="34" charset="0"/>
              </a:rPr>
              <a:t>art. 163 Omicidio Colposo</a:t>
            </a:r>
            <a:r>
              <a:rPr lang="it-IT" sz="2800" b="0" strike="noStrike" spc="-1" dirty="0">
                <a:solidFill>
                  <a:srgbClr val="000000"/>
                </a:solidFill>
                <a:latin typeface="Berlin Sans FB" pitchFamily="34" charset="0"/>
              </a:rPr>
              <a:t>:</a:t>
            </a:r>
            <a:endParaRPr lang="it-IT" sz="2800" b="0" strike="noStrike" spc="-1" dirty="0">
              <a:latin typeface="Berlin Sans FB" pitchFamily="34" charset="0"/>
            </a:endParaRPr>
          </a:p>
          <a:p>
            <a:pPr>
              <a:lnSpc>
                <a:spcPct val="100000"/>
              </a:lnSpc>
              <a:spcBef>
                <a:spcPts val="700"/>
              </a:spcBef>
            </a:pPr>
            <a:endParaRPr lang="it-IT" sz="2800" b="0" strike="noStrike" spc="-1" dirty="0">
              <a:latin typeface="Berlin Sans FB" pitchFamily="34" charset="0"/>
            </a:endParaRPr>
          </a:p>
          <a:p>
            <a:pPr>
              <a:lnSpc>
                <a:spcPct val="100000"/>
              </a:lnSpc>
              <a:spcBef>
                <a:spcPts val="700"/>
              </a:spcBef>
            </a:pPr>
            <a:r>
              <a:rPr lang="it-IT" sz="2800" b="1" strike="noStrike" spc="-1" dirty="0">
                <a:solidFill>
                  <a:srgbClr val="000000"/>
                </a:solidFill>
                <a:latin typeface="Berlin Sans FB" pitchFamily="34" charset="0"/>
              </a:rPr>
              <a:t>art. 164 Lesione Colposa</a:t>
            </a:r>
            <a:r>
              <a:rPr lang="it-IT" sz="2800" b="0" strike="noStrike" spc="-1" dirty="0">
                <a:solidFill>
                  <a:srgbClr val="000000"/>
                </a:solidFill>
                <a:latin typeface="Berlin Sans FB" pitchFamily="34" charset="0"/>
              </a:rPr>
              <a:t>:</a:t>
            </a:r>
            <a:endParaRPr lang="it-IT" sz="28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7" name="CustomShape 1"/>
          <p:cNvSpPr/>
          <p:nvPr/>
        </p:nvSpPr>
        <p:spPr>
          <a:xfrm>
            <a:off x="1338909" y="650819"/>
            <a:ext cx="6840000" cy="502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nchorCtr="1"/>
          <a:lstStyle/>
          <a:p>
            <a:pPr algn="ctr">
              <a:lnSpc>
                <a:spcPct val="100000"/>
              </a:lnSpc>
            </a:pPr>
            <a:r>
              <a:rPr lang="it-IT" sz="2000" b="1" strike="noStrike" spc="-1" dirty="0">
                <a:solidFill>
                  <a:srgbClr val="00B0F0"/>
                </a:solidFill>
                <a:latin typeface="Berlin Sans FB" pitchFamily="34" charset="0"/>
              </a:rPr>
              <a:t>Legge 18 Febbraio 1998 N° 31: articolo 2 </a:t>
            </a:r>
          </a:p>
          <a:p>
            <a:pPr algn="ctr">
              <a:lnSpc>
                <a:spcPct val="100000"/>
              </a:lnSpc>
            </a:pPr>
            <a:r>
              <a:rPr lang="it-IT" sz="2000" b="1" strike="noStrike" spc="-1" dirty="0">
                <a:solidFill>
                  <a:srgbClr val="00B0F0"/>
                </a:solidFill>
                <a:latin typeface="Berlin Sans FB" pitchFamily="34" charset="0"/>
              </a:rPr>
              <a:t>(campo di applicazione) </a:t>
            </a:r>
          </a:p>
        </p:txBody>
      </p:sp>
      <p:sp>
        <p:nvSpPr>
          <p:cNvPr id="1318" name="CustomShape 2"/>
          <p:cNvSpPr/>
          <p:nvPr/>
        </p:nvSpPr>
        <p:spPr>
          <a:xfrm>
            <a:off x="1909455" y="1705000"/>
            <a:ext cx="6141600" cy="37447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799"/>
              </a:spcBef>
            </a:pPr>
            <a:r>
              <a:rPr lang="it-IT" sz="2400" b="0" strike="noStrike" spc="-1" dirty="0">
                <a:solidFill>
                  <a:srgbClr val="000000"/>
                </a:solidFill>
                <a:latin typeface="Berlin Sans FB" pitchFamily="34" charset="0"/>
              </a:rPr>
              <a:t>Art. 2 campo di applicazione</a:t>
            </a:r>
            <a:endParaRPr lang="it-IT" sz="2400" b="0" strike="noStrike" spc="-1" dirty="0">
              <a:latin typeface="Berlin Sans FB" pitchFamily="34" charset="0"/>
            </a:endParaRPr>
          </a:p>
          <a:p>
            <a:pPr>
              <a:lnSpc>
                <a:spcPct val="100000"/>
              </a:lnSpc>
              <a:spcBef>
                <a:spcPts val="799"/>
              </a:spcBef>
            </a:pPr>
            <a:r>
              <a:rPr lang="it-IT" sz="2400" b="1" strike="noStrike" spc="-1" dirty="0">
                <a:solidFill>
                  <a:srgbClr val="000000"/>
                </a:solidFill>
                <a:latin typeface="Berlin Sans FB" pitchFamily="34" charset="0"/>
              </a:rPr>
              <a:t>la presente legge si applica a tutti i settori di attività pubblica e privata</a:t>
            </a:r>
            <a:r>
              <a:rPr lang="it-IT" sz="2400" b="0" strike="noStrike" spc="-1" dirty="0">
                <a:solidFill>
                  <a:srgbClr val="000000"/>
                </a:solidFill>
                <a:latin typeface="Berlin Sans FB" pitchFamily="34" charset="0"/>
              </a:rPr>
              <a:t>, </a:t>
            </a:r>
            <a:endParaRPr lang="it-IT" sz="2400" b="0" strike="noStrike" spc="-1" dirty="0">
              <a:latin typeface="Berlin Sans FB" pitchFamily="34" charset="0"/>
            </a:endParaRPr>
          </a:p>
          <a:p>
            <a:pPr>
              <a:lnSpc>
                <a:spcPct val="100000"/>
              </a:lnSpc>
              <a:spcBef>
                <a:spcPts val="799"/>
              </a:spcBef>
            </a:pPr>
            <a:r>
              <a:rPr lang="it-IT" sz="2400" b="0" strike="noStrike" spc="-1" dirty="0">
                <a:solidFill>
                  <a:srgbClr val="000000"/>
                </a:solidFill>
                <a:latin typeface="Berlin Sans FB" pitchFamily="34" charset="0"/>
              </a:rPr>
              <a:t>con l’esclusione del Nucleo Uniformato delle Guardie di Rocca, del Corpo della Gendarmeria, della Polizia Civile e della Protezione Civile; per tali settori saranno emessi decreti </a:t>
            </a:r>
            <a:r>
              <a:rPr lang="it-IT" sz="2400" b="0" strike="noStrike" spc="-1" dirty="0" err="1">
                <a:solidFill>
                  <a:srgbClr val="000000"/>
                </a:solidFill>
                <a:latin typeface="Berlin Sans FB" pitchFamily="34" charset="0"/>
              </a:rPr>
              <a:t>reggenziali</a:t>
            </a:r>
            <a:r>
              <a:rPr lang="it-IT" sz="2400" b="0" strike="noStrike" spc="-1" dirty="0">
                <a:solidFill>
                  <a:srgbClr val="000000"/>
                </a:solidFill>
                <a:latin typeface="Berlin Sans FB" pitchFamily="34" charset="0"/>
              </a:rPr>
              <a:t> appositi in ragione della loro specifica funzione.</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 name="CustomShape 1"/>
          <p:cNvSpPr/>
          <p:nvPr/>
        </p:nvSpPr>
        <p:spPr>
          <a:xfrm>
            <a:off x="951346" y="318309"/>
            <a:ext cx="7449236" cy="502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nchorCtr="1"/>
          <a:lstStyle/>
          <a:p>
            <a:pPr algn="ctr">
              <a:lnSpc>
                <a:spcPct val="100000"/>
              </a:lnSpc>
            </a:pPr>
            <a:r>
              <a:rPr lang="it-IT" sz="2200" b="1" strike="noStrike" spc="-1" dirty="0">
                <a:solidFill>
                  <a:srgbClr val="00B0F0"/>
                </a:solidFill>
                <a:latin typeface="Berlin Sans FB" pitchFamily="34" charset="0"/>
              </a:rPr>
              <a:t>Legge 18 Febbraio 1998 N° 31: articolo 3 </a:t>
            </a:r>
          </a:p>
          <a:p>
            <a:pPr algn="ctr">
              <a:lnSpc>
                <a:spcPct val="100000"/>
              </a:lnSpc>
            </a:pPr>
            <a:r>
              <a:rPr lang="it-IT" sz="2200" b="1" strike="noStrike" spc="-1" dirty="0">
                <a:solidFill>
                  <a:srgbClr val="00B0F0"/>
                </a:solidFill>
                <a:latin typeface="Berlin Sans FB" pitchFamily="34" charset="0"/>
              </a:rPr>
              <a:t>(definizioni) </a:t>
            </a:r>
          </a:p>
        </p:txBody>
      </p:sp>
      <p:sp>
        <p:nvSpPr>
          <p:cNvPr id="1321" name="CustomShape 2"/>
          <p:cNvSpPr/>
          <p:nvPr/>
        </p:nvSpPr>
        <p:spPr>
          <a:xfrm>
            <a:off x="1572979" y="1262428"/>
            <a:ext cx="6335280" cy="22885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400" b="1" strike="noStrike" spc="-1" dirty="0">
                <a:solidFill>
                  <a:srgbClr val="FF0000"/>
                </a:solidFill>
                <a:latin typeface="Berlin Sans FB" pitchFamily="34" charset="0"/>
              </a:rPr>
              <a:t>a) lavoratore</a:t>
            </a:r>
            <a:r>
              <a:rPr lang="it-IT" sz="2400" b="0" strike="noStrike" spc="-1" dirty="0">
                <a:solidFill>
                  <a:srgbClr val="FF0000"/>
                </a:solidFill>
                <a:latin typeface="Berlin Sans FB" pitchFamily="34" charset="0"/>
              </a:rPr>
              <a:t>:</a:t>
            </a:r>
            <a:r>
              <a:rPr lang="it-IT" sz="2400" b="0" strike="noStrike" spc="-1" dirty="0">
                <a:solidFill>
                  <a:srgbClr val="000000"/>
                </a:solidFill>
                <a:latin typeface="Berlin Sans FB" pitchFamily="34" charset="0"/>
              </a:rPr>
              <a:t>  </a:t>
            </a:r>
            <a:r>
              <a:rPr lang="it-IT" sz="2200" b="0" strike="noStrike" spc="-1" dirty="0">
                <a:solidFill>
                  <a:srgbClr val="000000"/>
                </a:solidFill>
                <a:latin typeface="Berlin Sans FB" pitchFamily="34" charset="0"/>
              </a:rPr>
              <a:t>colui che presta il proprio lavoro qualunque sia il regime di impiego alle dipendenze di un datore di lavoro, anche solo allo scopo di apprendere un mestiere, un’arte od una professione, </a:t>
            </a:r>
            <a:r>
              <a:rPr lang="it-IT" sz="2200" b="0" strike="noStrike" spc="-1" dirty="0">
                <a:solidFill>
                  <a:srgbClr val="FF0000"/>
                </a:solidFill>
                <a:latin typeface="Berlin Sans FB" pitchFamily="34" charset="0"/>
              </a:rPr>
              <a:t>con esclusione dei collaboratori domestici</a:t>
            </a:r>
            <a:endParaRPr lang="it-IT" sz="2200" b="0" strike="noStrike" spc="-1" dirty="0">
              <a:latin typeface="Berlin Sans FB" pitchFamily="34" charset="0"/>
            </a:endParaRPr>
          </a:p>
        </p:txBody>
      </p:sp>
      <p:sp>
        <p:nvSpPr>
          <p:cNvPr id="1322" name="CustomShape 3"/>
          <p:cNvSpPr/>
          <p:nvPr/>
        </p:nvSpPr>
        <p:spPr>
          <a:xfrm>
            <a:off x="1394690" y="3360302"/>
            <a:ext cx="7407563" cy="3019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200" b="0" strike="noStrike" spc="-1" dirty="0">
                <a:solidFill>
                  <a:srgbClr val="000000"/>
                </a:solidFill>
                <a:latin typeface="Berlin Sans FB" pitchFamily="34" charset="0"/>
              </a:rPr>
              <a:t>Agli stessi effetti sono equiparati ai lavoratori: </a:t>
            </a:r>
            <a:endParaRPr lang="it-IT" sz="2200" b="0" strike="noStrike" spc="-1" dirty="0">
              <a:latin typeface="Berlin Sans FB" pitchFamily="34" charset="0"/>
            </a:endParaRPr>
          </a:p>
          <a:p>
            <a:pPr marL="342900" indent="-342900">
              <a:lnSpc>
                <a:spcPct val="100000"/>
              </a:lnSpc>
              <a:buClr>
                <a:schemeClr val="tx1"/>
              </a:buClr>
              <a:buFont typeface="Arial" pitchFamily="34" charset="0"/>
              <a:buChar char="•"/>
            </a:pPr>
            <a:r>
              <a:rPr lang="it-IT" sz="2200" b="1" strike="noStrike" spc="-1" dirty="0" smtClean="0">
                <a:solidFill>
                  <a:srgbClr val="000000"/>
                </a:solidFill>
                <a:latin typeface="Berlin Sans FB" pitchFamily="34" charset="0"/>
              </a:rPr>
              <a:t>gli </a:t>
            </a:r>
            <a:r>
              <a:rPr lang="it-IT" sz="2200" b="1" strike="noStrike" spc="-1" dirty="0">
                <a:solidFill>
                  <a:srgbClr val="000000"/>
                </a:solidFill>
                <a:latin typeface="Berlin Sans FB" pitchFamily="34" charset="0"/>
              </a:rPr>
              <a:t>amministratori</a:t>
            </a:r>
            <a:r>
              <a:rPr lang="it-IT" sz="2200" b="0" strike="noStrike" spc="-1" dirty="0">
                <a:solidFill>
                  <a:srgbClr val="000000"/>
                </a:solidFill>
                <a:latin typeface="Berlin Sans FB" pitchFamily="34" charset="0"/>
              </a:rPr>
              <a:t> (non configurabili quali datore di lavoro) ed </a:t>
            </a:r>
            <a:r>
              <a:rPr lang="it-IT" sz="2200" b="1" strike="noStrike" spc="-1" dirty="0">
                <a:solidFill>
                  <a:srgbClr val="000000"/>
                </a:solidFill>
                <a:latin typeface="Berlin Sans FB" pitchFamily="34" charset="0"/>
              </a:rPr>
              <a:t>i soci di società</a:t>
            </a:r>
            <a:r>
              <a:rPr lang="it-IT" sz="2200" b="0" strike="noStrike" spc="-1" dirty="0">
                <a:solidFill>
                  <a:srgbClr val="000000"/>
                </a:solidFill>
                <a:latin typeface="Berlin Sans FB" pitchFamily="34" charset="0"/>
              </a:rPr>
              <a:t> e </a:t>
            </a:r>
            <a:r>
              <a:rPr lang="it-IT" sz="2200" b="1" strike="noStrike" spc="-1" dirty="0">
                <a:solidFill>
                  <a:srgbClr val="000000"/>
                </a:solidFill>
                <a:latin typeface="Berlin Sans FB" pitchFamily="34" charset="0"/>
              </a:rPr>
              <a:t>di enti</a:t>
            </a:r>
            <a:r>
              <a:rPr lang="it-IT" sz="2200" b="0" strike="noStrike" spc="-1" dirty="0">
                <a:solidFill>
                  <a:srgbClr val="000000"/>
                </a:solidFill>
                <a:latin typeface="Berlin Sans FB" pitchFamily="34" charset="0"/>
              </a:rPr>
              <a:t> che prestino la loro attività per conto della società o dell’ente stesso</a:t>
            </a:r>
            <a:r>
              <a:rPr lang="it-IT" sz="2200" b="0" strike="noStrike" spc="-1" dirty="0" smtClean="0">
                <a:solidFill>
                  <a:srgbClr val="000000"/>
                </a:solidFill>
                <a:latin typeface="Berlin Sans FB" pitchFamily="34" charset="0"/>
              </a:rPr>
              <a:t>; </a:t>
            </a:r>
          </a:p>
          <a:p>
            <a:pPr marL="342900" indent="-342900">
              <a:lnSpc>
                <a:spcPct val="100000"/>
              </a:lnSpc>
              <a:buFont typeface="Arial" pitchFamily="34" charset="0"/>
              <a:buChar char="•"/>
            </a:pPr>
            <a:r>
              <a:rPr lang="it-IT" sz="2200" b="0" strike="noStrike" spc="-1" dirty="0" smtClean="0">
                <a:solidFill>
                  <a:srgbClr val="000000"/>
                </a:solidFill>
                <a:latin typeface="Berlin Sans FB" pitchFamily="34" charset="0"/>
              </a:rPr>
              <a:t>i </a:t>
            </a:r>
            <a:r>
              <a:rPr lang="it-IT" sz="2200" b="0" strike="noStrike" spc="-1" dirty="0">
                <a:solidFill>
                  <a:srgbClr val="000000"/>
                </a:solidFill>
                <a:latin typeface="Berlin Sans FB" pitchFamily="34" charset="0"/>
              </a:rPr>
              <a:t>collaboratori </a:t>
            </a:r>
            <a:r>
              <a:rPr lang="it-IT" sz="2200" b="0" strike="noStrike" spc="-1" dirty="0" smtClean="0">
                <a:solidFill>
                  <a:srgbClr val="000000"/>
                </a:solidFill>
                <a:latin typeface="Berlin Sans FB" pitchFamily="34" charset="0"/>
              </a:rPr>
              <a:t>famigliari</a:t>
            </a:r>
          </a:p>
          <a:p>
            <a:pPr marL="342900" indent="-342900">
              <a:lnSpc>
                <a:spcPct val="100000"/>
              </a:lnSpc>
              <a:buFont typeface="Arial" pitchFamily="34" charset="0"/>
              <a:buChar char="•"/>
            </a:pPr>
            <a:r>
              <a:rPr lang="it-IT" sz="2200" b="1" strike="noStrike" spc="-1" dirty="0" smtClean="0">
                <a:latin typeface="Berlin Sans FB" pitchFamily="34" charset="0"/>
              </a:rPr>
              <a:t>gli </a:t>
            </a:r>
            <a:r>
              <a:rPr lang="it-IT" sz="2200" b="1" strike="noStrike" spc="-1" dirty="0">
                <a:latin typeface="Berlin Sans FB" pitchFamily="34" charset="0"/>
              </a:rPr>
              <a:t>allievi degli Istituti di Istruzione e Formazione</a:t>
            </a:r>
            <a:endParaRPr lang="it-IT" sz="22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3" name="CustomShape 1"/>
          <p:cNvSpPr/>
          <p:nvPr/>
        </p:nvSpPr>
        <p:spPr>
          <a:xfrm>
            <a:off x="988290" y="843974"/>
            <a:ext cx="7218692" cy="502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nchorCtr="1"/>
          <a:lstStyle/>
          <a:p>
            <a:pPr algn="ctr">
              <a:lnSpc>
                <a:spcPct val="100000"/>
              </a:lnSpc>
            </a:pPr>
            <a:r>
              <a:rPr lang="it-IT" sz="2200" b="1" strike="noStrike" spc="-1" dirty="0">
                <a:solidFill>
                  <a:srgbClr val="00B0F0"/>
                </a:solidFill>
                <a:latin typeface="Berlin Sans FB" pitchFamily="34" charset="0"/>
              </a:rPr>
              <a:t>Legge 18 Febbraio 1998 N° 31: articolo 3 </a:t>
            </a:r>
          </a:p>
          <a:p>
            <a:pPr algn="ctr">
              <a:lnSpc>
                <a:spcPct val="100000"/>
              </a:lnSpc>
            </a:pPr>
            <a:r>
              <a:rPr lang="it-IT" sz="2200" b="1" strike="noStrike" spc="-1" dirty="0">
                <a:solidFill>
                  <a:srgbClr val="00B0F0"/>
                </a:solidFill>
                <a:latin typeface="Berlin Sans FB" pitchFamily="34" charset="0"/>
              </a:rPr>
              <a:t>(definizioni) </a:t>
            </a:r>
          </a:p>
        </p:txBody>
      </p:sp>
      <p:sp>
        <p:nvSpPr>
          <p:cNvPr id="1324" name="CustomShape 2"/>
          <p:cNvSpPr/>
          <p:nvPr/>
        </p:nvSpPr>
        <p:spPr>
          <a:xfrm>
            <a:off x="1228437" y="2469007"/>
            <a:ext cx="7089236" cy="2610992"/>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43080" indent="-318600">
              <a:lnSpc>
                <a:spcPct val="80000"/>
              </a:lnSpc>
              <a:spcBef>
                <a:spcPts val="700"/>
              </a:spcBef>
            </a:pPr>
            <a:r>
              <a:rPr lang="it-IT" sz="2400" b="0" strike="noStrike" spc="-1" dirty="0">
                <a:solidFill>
                  <a:srgbClr val="FF0000"/>
                </a:solidFill>
                <a:latin typeface="Berlin Sans FB" pitchFamily="34" charset="0"/>
              </a:rPr>
              <a:t>   </a:t>
            </a:r>
            <a:r>
              <a:rPr lang="it-IT" sz="2400" b="1" strike="noStrike" spc="-1" dirty="0">
                <a:solidFill>
                  <a:srgbClr val="FF0000"/>
                </a:solidFill>
                <a:latin typeface="Berlin Sans FB" pitchFamily="34" charset="0"/>
              </a:rPr>
              <a:t>b) Datore di lavoro</a:t>
            </a:r>
            <a:r>
              <a:rPr lang="it-IT" sz="2400" b="0" i="1" strike="noStrike" spc="-1" dirty="0">
                <a:solidFill>
                  <a:srgbClr val="000000"/>
                </a:solidFill>
                <a:latin typeface="Berlin Sans FB" pitchFamily="34" charset="0"/>
              </a:rPr>
              <a:t> </a:t>
            </a:r>
            <a:r>
              <a:rPr lang="it-IT" sz="2400" b="0" strike="noStrike" spc="-1" dirty="0">
                <a:solidFill>
                  <a:srgbClr val="000000"/>
                </a:solidFill>
                <a:latin typeface="Berlin Sans FB" pitchFamily="34" charset="0"/>
              </a:rPr>
              <a:t>: il soggetto titolare del rapporto di lavoro con il lavoratore o comunque il soggetto che, secondo il tipo e l’organizzazione dell’impresa, ha la responsabilità dell’impresa stessa ovvero dell’unità produttiva quale definita ai sensi della lettera m), </a:t>
            </a:r>
            <a:r>
              <a:rPr lang="it-IT" sz="2400" b="0" strike="noStrike" spc="-1" dirty="0">
                <a:solidFill>
                  <a:srgbClr val="FF0000"/>
                </a:solidFill>
                <a:latin typeface="Berlin Sans FB" pitchFamily="34" charset="0"/>
              </a:rPr>
              <a:t>in quanto titolare dei poteri decisionali e di spesa. </a:t>
            </a:r>
            <a:endParaRPr lang="it-IT" sz="2400" b="0" strike="noStrike" spc="-1" dirty="0">
              <a:latin typeface="Berlin Sans FB" pitchFamily="34" charset="0"/>
            </a:endParaRPr>
          </a:p>
          <a:p>
            <a:pPr marL="343080" indent="-318600">
              <a:lnSpc>
                <a:spcPct val="80000"/>
              </a:lnSpc>
              <a:spcBef>
                <a:spcPts val="601"/>
              </a:spcBef>
            </a:pPr>
            <a:r>
              <a:rPr lang="it-IT" sz="2800" b="0" strike="noStrike" spc="-1" dirty="0">
                <a:solidFill>
                  <a:srgbClr val="EAEAEA"/>
                </a:solidFill>
                <a:latin typeface="Verdana"/>
              </a:rPr>
              <a:t>   </a:t>
            </a:r>
            <a:endParaRPr lang="it-IT" sz="28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5" name="CustomShape 1"/>
          <p:cNvSpPr/>
          <p:nvPr/>
        </p:nvSpPr>
        <p:spPr>
          <a:xfrm>
            <a:off x="1338583" y="951809"/>
            <a:ext cx="6840000" cy="502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nchorCtr="1"/>
          <a:lstStyle/>
          <a:p>
            <a:pPr algn="ctr">
              <a:lnSpc>
                <a:spcPct val="100000"/>
              </a:lnSpc>
            </a:pPr>
            <a:r>
              <a:rPr lang="it-IT" sz="2000" b="1" strike="noStrike" spc="-1" dirty="0">
                <a:solidFill>
                  <a:srgbClr val="00B0F0"/>
                </a:solidFill>
                <a:latin typeface="Berlin Sans FB" pitchFamily="34" charset="0"/>
              </a:rPr>
              <a:t>Legge 18 Febbraio 1998 N° 31: articolo 3 </a:t>
            </a:r>
          </a:p>
          <a:p>
            <a:pPr algn="ctr">
              <a:lnSpc>
                <a:spcPct val="100000"/>
              </a:lnSpc>
            </a:pPr>
            <a:r>
              <a:rPr lang="it-IT" sz="2000" b="1" strike="noStrike" spc="-1" dirty="0">
                <a:solidFill>
                  <a:srgbClr val="00B0F0"/>
                </a:solidFill>
                <a:latin typeface="Berlin Sans FB" pitchFamily="34" charset="0"/>
              </a:rPr>
              <a:t>(definizioni) </a:t>
            </a:r>
          </a:p>
        </p:txBody>
      </p:sp>
      <p:sp>
        <p:nvSpPr>
          <p:cNvPr id="1326" name="CustomShape 2"/>
          <p:cNvSpPr/>
          <p:nvPr/>
        </p:nvSpPr>
        <p:spPr>
          <a:xfrm>
            <a:off x="1687783" y="2599921"/>
            <a:ext cx="6141600" cy="2231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43080" indent="-318600">
              <a:lnSpc>
                <a:spcPct val="100000"/>
              </a:lnSpc>
              <a:spcBef>
                <a:spcPts val="799"/>
              </a:spcBef>
            </a:pPr>
            <a:r>
              <a:rPr lang="it-IT" sz="2400" b="0" strike="noStrike" spc="-1" dirty="0">
                <a:solidFill>
                  <a:srgbClr val="000000"/>
                </a:solidFill>
                <a:latin typeface="Arial"/>
              </a:rPr>
              <a:t>   </a:t>
            </a:r>
            <a:r>
              <a:rPr lang="it-IT" sz="2200" b="1" strike="noStrike" spc="-1" dirty="0">
                <a:solidFill>
                  <a:srgbClr val="FF0000"/>
                </a:solidFill>
                <a:latin typeface="Berlin Sans FB" pitchFamily="34" charset="0"/>
              </a:rPr>
              <a:t>c) rappresentante dei lavoratori per la salute e la sicurezza (RLS)</a:t>
            </a:r>
            <a:r>
              <a:rPr lang="it-IT" sz="2200" b="0" strike="noStrike" spc="-1" dirty="0">
                <a:solidFill>
                  <a:srgbClr val="000000"/>
                </a:solidFill>
                <a:latin typeface="Berlin Sans FB" pitchFamily="34" charset="0"/>
              </a:rPr>
              <a:t>: persona eletta o designata dai lavoratori a propria rappresentanza per quanto riguarda la sicurezza e la salute sul lavoro.</a:t>
            </a:r>
            <a:endParaRPr lang="it-IT" sz="22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5"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7715D89B-3537-4A5A-A96A-1A42DD6FD66D}" type="slidenum">
              <a:rPr lang="it-IT" sz="1400" b="0" strike="noStrike" spc="-1">
                <a:solidFill>
                  <a:srgbClr val="000000"/>
                </a:solidFill>
                <a:latin typeface="Arial"/>
              </a:rPr>
              <a:t>7</a:t>
            </a:fld>
            <a:endParaRPr lang="it-IT" sz="1400" b="0" strike="noStrike" spc="-1">
              <a:latin typeface="Arial"/>
            </a:endParaRPr>
          </a:p>
        </p:txBody>
      </p:sp>
      <p:pic>
        <p:nvPicPr>
          <p:cNvPr id="1546" name="Picture 2"/>
          <p:cNvPicPr/>
          <p:nvPr/>
        </p:nvPicPr>
        <p:blipFill>
          <a:blip r:embed="rId3"/>
          <a:stretch/>
        </p:blipFill>
        <p:spPr>
          <a:xfrm>
            <a:off x="250920" y="907920"/>
            <a:ext cx="4039920" cy="5687640"/>
          </a:xfrm>
          <a:prstGeom prst="rect">
            <a:avLst/>
          </a:prstGeom>
          <a:ln>
            <a:noFill/>
          </a:ln>
        </p:spPr>
      </p:pic>
      <p:sp>
        <p:nvSpPr>
          <p:cNvPr id="1549" name="CustomShape 4"/>
          <p:cNvSpPr/>
          <p:nvPr/>
        </p:nvSpPr>
        <p:spPr>
          <a:xfrm>
            <a:off x="4572000" y="815724"/>
            <a:ext cx="4319280" cy="5593953"/>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125"/>
              </a:spcBef>
            </a:pPr>
            <a:r>
              <a:rPr lang="it-IT" sz="2000" b="0" strike="noStrike" spc="-1" dirty="0">
                <a:solidFill>
                  <a:srgbClr val="000000"/>
                </a:solidFill>
                <a:latin typeface="Berlin Sans FB" pitchFamily="34" charset="0"/>
              </a:rPr>
              <a:t>Emma ha </a:t>
            </a:r>
            <a:r>
              <a:rPr lang="it-IT" sz="2000" b="1" strike="noStrike" spc="-1" dirty="0">
                <a:solidFill>
                  <a:srgbClr val="000000"/>
                </a:solidFill>
                <a:latin typeface="Berlin Sans FB" pitchFamily="34" charset="0"/>
              </a:rPr>
              <a:t>la gobba </a:t>
            </a:r>
            <a:r>
              <a:rPr lang="it-IT" sz="2000" b="0" strike="noStrike" spc="-1" dirty="0">
                <a:solidFill>
                  <a:srgbClr val="000000"/>
                </a:solidFill>
                <a:latin typeface="Berlin Sans FB" pitchFamily="34" charset="0"/>
              </a:rPr>
              <a:t>per il fatto di essere sempre accasciata davanti al suo computer. </a:t>
            </a:r>
            <a:endParaRPr lang="it-IT" sz="2000" b="0" strike="noStrike" spc="-1" dirty="0">
              <a:latin typeface="Berlin Sans FB" pitchFamily="34" charset="0"/>
            </a:endParaRPr>
          </a:p>
          <a:p>
            <a:pPr>
              <a:lnSpc>
                <a:spcPct val="100000"/>
              </a:lnSpc>
              <a:spcBef>
                <a:spcPts val="1125"/>
              </a:spcBef>
            </a:pPr>
            <a:r>
              <a:rPr lang="it-IT" sz="2000" b="0" strike="noStrike" spc="-1" dirty="0">
                <a:solidFill>
                  <a:srgbClr val="000000"/>
                </a:solidFill>
                <a:latin typeface="Berlin Sans FB" pitchFamily="34" charset="0"/>
              </a:rPr>
              <a:t>I suoi </a:t>
            </a:r>
            <a:r>
              <a:rPr lang="it-IT" sz="2000" b="1" strike="noStrike" spc="-1" dirty="0">
                <a:solidFill>
                  <a:srgbClr val="000000"/>
                </a:solidFill>
                <a:latin typeface="Berlin Sans FB" pitchFamily="34" charset="0"/>
              </a:rPr>
              <a:t>occhi sono asciutti e rossi </a:t>
            </a:r>
            <a:r>
              <a:rPr lang="it-IT" sz="2000" b="0" strike="noStrike" spc="-1" dirty="0">
                <a:solidFill>
                  <a:srgbClr val="000000"/>
                </a:solidFill>
                <a:latin typeface="Berlin Sans FB" pitchFamily="34" charset="0"/>
              </a:rPr>
              <a:t>a causa del tempo trascorso sullo schermo. </a:t>
            </a:r>
            <a:endParaRPr lang="it-IT" sz="2000" b="0" strike="noStrike" spc="-1" dirty="0">
              <a:latin typeface="Berlin Sans FB" pitchFamily="34" charset="0"/>
            </a:endParaRPr>
          </a:p>
          <a:p>
            <a:pPr>
              <a:lnSpc>
                <a:spcPct val="100000"/>
              </a:lnSpc>
              <a:spcBef>
                <a:spcPts val="1125"/>
              </a:spcBef>
            </a:pPr>
            <a:r>
              <a:rPr lang="it-IT" sz="2000" b="0" strike="noStrike" spc="-1" dirty="0">
                <a:solidFill>
                  <a:srgbClr val="000000"/>
                </a:solidFill>
                <a:latin typeface="Berlin Sans FB" pitchFamily="34" charset="0"/>
              </a:rPr>
              <a:t>Soffre di </a:t>
            </a:r>
            <a:r>
              <a:rPr lang="it-IT" sz="2000" b="1" strike="noStrike" spc="-1" dirty="0">
                <a:solidFill>
                  <a:srgbClr val="000000"/>
                </a:solidFill>
                <a:latin typeface="Berlin Sans FB" pitchFamily="34" charset="0"/>
              </a:rPr>
              <a:t>vene varicose </a:t>
            </a:r>
            <a:r>
              <a:rPr lang="it-IT" sz="2000" b="0" strike="noStrike" spc="-1" dirty="0">
                <a:solidFill>
                  <a:srgbClr val="000000"/>
                </a:solidFill>
                <a:latin typeface="Berlin Sans FB" pitchFamily="34" charset="0"/>
              </a:rPr>
              <a:t>a causa della mancanza di attività fisica. </a:t>
            </a:r>
            <a:endParaRPr lang="it-IT" sz="2000" b="0" strike="noStrike" spc="-1" dirty="0">
              <a:latin typeface="Berlin Sans FB" pitchFamily="34" charset="0"/>
            </a:endParaRPr>
          </a:p>
          <a:p>
            <a:pPr>
              <a:lnSpc>
                <a:spcPct val="100000"/>
              </a:lnSpc>
              <a:spcBef>
                <a:spcPts val="1125"/>
              </a:spcBef>
            </a:pPr>
            <a:r>
              <a:rPr lang="it-IT" sz="2000" b="0" strike="noStrike" spc="-1" dirty="0">
                <a:solidFill>
                  <a:srgbClr val="000000"/>
                </a:solidFill>
                <a:latin typeface="Berlin Sans FB" pitchFamily="34" charset="0"/>
              </a:rPr>
              <a:t>I movimenti ripetitivi sulla tastiera </a:t>
            </a:r>
            <a:r>
              <a:rPr lang="it-IT" sz="2000" b="1" strike="noStrike" spc="-1" dirty="0">
                <a:solidFill>
                  <a:srgbClr val="000000"/>
                </a:solidFill>
                <a:latin typeface="Berlin Sans FB" pitchFamily="34" charset="0"/>
              </a:rPr>
              <a:t>gonfiano i suoi polsi</a:t>
            </a:r>
            <a:r>
              <a:rPr lang="it-IT" sz="2000" b="0" strike="noStrike" spc="-1" dirty="0">
                <a:solidFill>
                  <a:srgbClr val="000000"/>
                </a:solidFill>
                <a:latin typeface="Berlin Sans FB" pitchFamily="34" charset="0"/>
              </a:rPr>
              <a:t>. </a:t>
            </a:r>
            <a:endParaRPr lang="it-IT" sz="2000" b="0" strike="noStrike" spc="-1" dirty="0">
              <a:latin typeface="Berlin Sans FB" pitchFamily="34" charset="0"/>
            </a:endParaRPr>
          </a:p>
          <a:p>
            <a:pPr>
              <a:lnSpc>
                <a:spcPct val="100000"/>
              </a:lnSpc>
              <a:spcBef>
                <a:spcPts val="1125"/>
              </a:spcBef>
            </a:pPr>
            <a:r>
              <a:rPr lang="it-IT" sz="2000" b="0" strike="noStrike" spc="-1" dirty="0">
                <a:solidFill>
                  <a:srgbClr val="000000"/>
                </a:solidFill>
                <a:latin typeface="Berlin Sans FB" pitchFamily="34" charset="0"/>
              </a:rPr>
              <a:t>Emma soffre anche di </a:t>
            </a:r>
            <a:r>
              <a:rPr lang="it-IT" sz="2000" b="1" strike="noStrike" spc="-1" dirty="0">
                <a:solidFill>
                  <a:srgbClr val="000000"/>
                </a:solidFill>
                <a:latin typeface="Berlin Sans FB" pitchFamily="34" charset="0"/>
              </a:rPr>
              <a:t>peli eccessivi </a:t>
            </a:r>
            <a:r>
              <a:rPr lang="it-IT" sz="2000" b="0" strike="noStrike" spc="-1" dirty="0">
                <a:solidFill>
                  <a:srgbClr val="000000"/>
                </a:solidFill>
                <a:latin typeface="Berlin Sans FB" pitchFamily="34" charset="0"/>
              </a:rPr>
              <a:t>nelle orecchie e nel naso a causa della scarsa qualità dell'aria, della </a:t>
            </a:r>
            <a:r>
              <a:rPr lang="it-IT" sz="2000" b="1" strike="noStrike" spc="-1" dirty="0">
                <a:solidFill>
                  <a:srgbClr val="000000"/>
                </a:solidFill>
                <a:latin typeface="Berlin Sans FB" pitchFamily="34" charset="0"/>
              </a:rPr>
              <a:t>pelle pallida </a:t>
            </a:r>
            <a:r>
              <a:rPr lang="it-IT" sz="2000" b="0" strike="noStrike" spc="-1" dirty="0">
                <a:solidFill>
                  <a:srgbClr val="000000"/>
                </a:solidFill>
                <a:latin typeface="Berlin Sans FB" pitchFamily="34" charset="0"/>
              </a:rPr>
              <a:t>a causa della mancanza di luce naturale e di patch </a:t>
            </a:r>
            <a:r>
              <a:rPr lang="it-IT" sz="2000" b="1" strike="noStrike" spc="-1" dirty="0">
                <a:solidFill>
                  <a:srgbClr val="000000"/>
                </a:solidFill>
                <a:latin typeface="Berlin Sans FB" pitchFamily="34" charset="0"/>
              </a:rPr>
              <a:t>eczema</a:t>
            </a:r>
            <a:r>
              <a:rPr lang="it-IT" sz="2000" b="0" strike="noStrike" spc="-1" dirty="0">
                <a:solidFill>
                  <a:srgbClr val="000000"/>
                </a:solidFill>
                <a:latin typeface="Berlin Sans FB" pitchFamily="34" charset="0"/>
              </a:rPr>
              <a:t> legate allo stress. </a:t>
            </a:r>
            <a:endParaRPr lang="it-IT" sz="2000" b="0" strike="noStrike" spc="-1" dirty="0">
              <a:latin typeface="Berlin Sans FB" pitchFamily="34" charset="0"/>
            </a:endParaRPr>
          </a:p>
        </p:txBody>
      </p:sp>
    </p:spTree>
    <p:extLst>
      <p:ext uri="{BB962C8B-B14F-4D97-AF65-F5344CB8AC3E}">
        <p14:creationId xmlns:p14="http://schemas.microsoft.com/office/powerpoint/2010/main" val="2033855710"/>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8" name="CustomShape 1"/>
          <p:cNvSpPr/>
          <p:nvPr/>
        </p:nvSpPr>
        <p:spPr>
          <a:xfrm>
            <a:off x="2260578" y="879116"/>
            <a:ext cx="5682960" cy="360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b" anchorCtr="1"/>
          <a:lstStyle/>
          <a:p>
            <a:pPr algn="ctr">
              <a:lnSpc>
                <a:spcPct val="100000"/>
              </a:lnSpc>
            </a:pPr>
            <a:r>
              <a:rPr lang="it-IT" sz="2200" b="1" strike="noStrike" spc="-1" dirty="0">
                <a:solidFill>
                  <a:srgbClr val="00B0F0"/>
                </a:solidFill>
                <a:latin typeface="Berlin Sans FB" pitchFamily="34" charset="0"/>
              </a:rPr>
              <a:t>D.R 92/2002 Datore di Lavoro Pubblico</a:t>
            </a:r>
            <a:endParaRPr lang="it-IT" sz="2200" b="0" strike="noStrike" spc="-1" dirty="0">
              <a:solidFill>
                <a:srgbClr val="00B0F0"/>
              </a:solidFill>
              <a:latin typeface="Berlin Sans FB" pitchFamily="34" charset="0"/>
            </a:endParaRPr>
          </a:p>
        </p:txBody>
      </p:sp>
      <p:sp>
        <p:nvSpPr>
          <p:cNvPr id="1329" name="CustomShape 2"/>
          <p:cNvSpPr/>
          <p:nvPr/>
        </p:nvSpPr>
        <p:spPr>
          <a:xfrm>
            <a:off x="1820295" y="2186243"/>
            <a:ext cx="6048000" cy="2653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it-IT" sz="2400" b="1" strike="noStrike" spc="-1" dirty="0">
                <a:solidFill>
                  <a:srgbClr val="000000"/>
                </a:solidFill>
                <a:latin typeface="Berlin Sans FB" pitchFamily="34" charset="0"/>
              </a:rPr>
              <a:t>Art.2 </a:t>
            </a:r>
            <a:endParaRPr lang="it-IT" sz="2400" b="0" strike="noStrike" spc="-1" dirty="0">
              <a:latin typeface="Berlin Sans FB" pitchFamily="34" charset="0"/>
            </a:endParaRPr>
          </a:p>
          <a:p>
            <a:pPr>
              <a:lnSpc>
                <a:spcPct val="100000"/>
              </a:lnSpc>
            </a:pPr>
            <a:r>
              <a:rPr lang="it-IT" sz="2400" b="1" strike="noStrike" spc="-1" dirty="0">
                <a:solidFill>
                  <a:srgbClr val="FF0000"/>
                </a:solidFill>
                <a:latin typeface="Berlin Sans FB" pitchFamily="34" charset="0"/>
              </a:rPr>
              <a:t>Il Congresso di Stato</a:t>
            </a:r>
            <a:r>
              <a:rPr lang="it-IT" sz="2400" b="0" strike="noStrike" spc="-1" dirty="0">
                <a:solidFill>
                  <a:srgbClr val="000000"/>
                </a:solidFill>
                <a:latin typeface="Berlin Sans FB" pitchFamily="34" charset="0"/>
              </a:rPr>
              <a:t>, titolare dei poteri decisionali e di spesa</a:t>
            </a:r>
            <a:r>
              <a:rPr lang="it-IT" sz="2400" b="0" strike="noStrike" spc="-1" dirty="0">
                <a:solidFill>
                  <a:srgbClr val="FF0000"/>
                </a:solidFill>
                <a:latin typeface="Berlin Sans FB" pitchFamily="34" charset="0"/>
              </a:rPr>
              <a:t>, </a:t>
            </a:r>
            <a:r>
              <a:rPr lang="it-IT" sz="2400" b="1" strike="noStrike" spc="-1" dirty="0">
                <a:solidFill>
                  <a:srgbClr val="FF0000"/>
                </a:solidFill>
                <a:latin typeface="Berlin Sans FB" pitchFamily="34" charset="0"/>
              </a:rPr>
              <a:t>è il datore di lavoro </a:t>
            </a:r>
            <a:r>
              <a:rPr lang="it-IT" sz="2400" b="1" strike="noStrike" spc="-1" dirty="0">
                <a:solidFill>
                  <a:srgbClr val="000000"/>
                </a:solidFill>
                <a:latin typeface="Berlin Sans FB" pitchFamily="34" charset="0"/>
              </a:rPr>
              <a:t>per il Settore Pubblico Allargato e conseguentemente destinatario delle prescrizioni di cui alla Legge 18 febbraio 1998 n.31.</a:t>
            </a:r>
            <a:r>
              <a:rPr lang="it-IT" sz="2400" b="0" strike="noStrike" spc="-1" dirty="0">
                <a:solidFill>
                  <a:srgbClr val="FFFFFF"/>
                </a:solidFill>
                <a:latin typeface="Berlin Sans FB" pitchFamily="34" charset="0"/>
              </a:rPr>
              <a:t> </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 name="CustomShape 1"/>
          <p:cNvSpPr/>
          <p:nvPr/>
        </p:nvSpPr>
        <p:spPr>
          <a:xfrm>
            <a:off x="1348509" y="426960"/>
            <a:ext cx="6933455"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p>
          <a:p>
            <a:pPr algn="ctr">
              <a:lnSpc>
                <a:spcPct val="100000"/>
              </a:lnSpc>
            </a:pPr>
            <a:r>
              <a:rPr lang="it-IT" sz="2200" b="1" strike="noStrike" spc="-1" dirty="0">
                <a:solidFill>
                  <a:srgbClr val="00B0F0"/>
                </a:solidFill>
                <a:latin typeface="Berlin Sans FB" pitchFamily="34" charset="0"/>
              </a:rPr>
              <a:t>articolo 5 responsabilità e obblighi</a:t>
            </a:r>
          </a:p>
        </p:txBody>
      </p:sp>
      <p:sp>
        <p:nvSpPr>
          <p:cNvPr id="1332" name="CustomShape 2"/>
          <p:cNvSpPr/>
          <p:nvPr/>
        </p:nvSpPr>
        <p:spPr>
          <a:xfrm>
            <a:off x="1204767" y="1533235"/>
            <a:ext cx="7220938" cy="4542571"/>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b="0" strike="noStrike" spc="-1" dirty="0">
                <a:solidFill>
                  <a:srgbClr val="000000"/>
                </a:solidFill>
                <a:latin typeface="Berlin Sans FB" pitchFamily="34" charset="0"/>
              </a:rPr>
              <a:t>Il </a:t>
            </a:r>
            <a:r>
              <a:rPr lang="it-IT" sz="2400" b="0" strike="noStrike" spc="-1" dirty="0">
                <a:solidFill>
                  <a:srgbClr val="FF0000"/>
                </a:solidFill>
                <a:latin typeface="Berlin Sans FB" pitchFamily="34" charset="0"/>
              </a:rPr>
              <a:t>datore di lavoro </a:t>
            </a:r>
            <a:r>
              <a:rPr lang="it-IT" sz="2400" b="0" strike="noStrike" spc="-1" dirty="0">
                <a:solidFill>
                  <a:srgbClr val="000000"/>
                </a:solidFill>
                <a:latin typeface="Berlin Sans FB" pitchFamily="34" charset="0"/>
              </a:rPr>
              <a:t>(Congresso di Stato per la P.A.)</a:t>
            </a:r>
            <a:endParaRPr lang="it-IT" sz="2400" b="0" strike="noStrike" spc="-1" dirty="0">
              <a:latin typeface="Berlin Sans FB" pitchFamily="34" charset="0"/>
            </a:endParaRPr>
          </a:p>
          <a:p>
            <a:pPr marL="216000" indent="-216000">
              <a:lnSpc>
                <a:spcPct val="100000"/>
              </a:lnSpc>
              <a:spcBef>
                <a:spcPts val="1500"/>
              </a:spcBef>
              <a:buClr>
                <a:srgbClr val="000000"/>
              </a:buClr>
              <a:buFont typeface="Times New Roman"/>
              <a:buChar char="•"/>
            </a:pPr>
            <a:r>
              <a:rPr lang="it-IT" sz="2400" b="0" strike="noStrike" spc="-1" dirty="0">
                <a:solidFill>
                  <a:srgbClr val="000000"/>
                </a:solidFill>
                <a:latin typeface="Berlin Sans FB" pitchFamily="34" charset="0"/>
              </a:rPr>
              <a:t> deve provvedere ad una costante valutazione delle attività lavorative (U.O.),</a:t>
            </a:r>
            <a:endParaRPr lang="it-IT" sz="2400" b="0" strike="noStrike" spc="-1" dirty="0">
              <a:latin typeface="Berlin Sans FB" pitchFamily="34" charset="0"/>
            </a:endParaRPr>
          </a:p>
          <a:p>
            <a:pPr marL="216000" indent="-216000">
              <a:lnSpc>
                <a:spcPct val="100000"/>
              </a:lnSpc>
              <a:spcBef>
                <a:spcPts val="1500"/>
              </a:spcBef>
              <a:buClr>
                <a:srgbClr val="000000"/>
              </a:buClr>
              <a:buFont typeface="Times New Roman"/>
              <a:buChar char="•"/>
            </a:pPr>
            <a:r>
              <a:rPr lang="it-IT" sz="2400" b="0" strike="noStrike" spc="-1" dirty="0">
                <a:solidFill>
                  <a:srgbClr val="000000"/>
                </a:solidFill>
                <a:latin typeface="Berlin Sans FB" pitchFamily="34" charset="0"/>
              </a:rPr>
              <a:t> individuandone i pericoli e valutando successivamente i rischi ad essi corrispondenti</a:t>
            </a:r>
            <a:endParaRPr lang="it-IT" sz="2400" b="0" strike="noStrike" spc="-1" dirty="0">
              <a:latin typeface="Berlin Sans FB" pitchFamily="34" charset="0"/>
            </a:endParaRPr>
          </a:p>
          <a:p>
            <a:pPr marL="216000" indent="-216000">
              <a:lnSpc>
                <a:spcPct val="100000"/>
              </a:lnSpc>
              <a:spcBef>
                <a:spcPts val="1500"/>
              </a:spcBef>
              <a:buClr>
                <a:srgbClr val="000000"/>
              </a:buClr>
              <a:buFont typeface="Times New Roman"/>
              <a:buChar char="•"/>
            </a:pPr>
            <a:r>
              <a:rPr lang="it-IT" sz="2400" b="0" strike="noStrike" spc="-1" dirty="0">
                <a:solidFill>
                  <a:srgbClr val="000000"/>
                </a:solidFill>
                <a:latin typeface="Berlin Sans FB" pitchFamily="34" charset="0"/>
              </a:rPr>
              <a:t> cercando di eliminarli o ridurli il più possibile</a:t>
            </a:r>
            <a:endParaRPr lang="it-IT" sz="2400" b="0" strike="noStrike" spc="-1" dirty="0">
              <a:latin typeface="Berlin Sans FB" pitchFamily="34" charset="0"/>
            </a:endParaRPr>
          </a:p>
          <a:p>
            <a:pPr marL="216000" indent="-216000">
              <a:lnSpc>
                <a:spcPct val="100000"/>
              </a:lnSpc>
              <a:spcBef>
                <a:spcPts val="1500"/>
              </a:spcBef>
              <a:buClr>
                <a:srgbClr val="000000"/>
              </a:buClr>
              <a:buFont typeface="Times New Roman"/>
              <a:buChar char="•"/>
            </a:pPr>
            <a:r>
              <a:rPr lang="it-IT" sz="2400" b="0" strike="noStrike" spc="-1" dirty="0">
                <a:solidFill>
                  <a:srgbClr val="000000"/>
                </a:solidFill>
                <a:latin typeface="Berlin Sans FB" pitchFamily="34" charset="0"/>
              </a:rPr>
              <a:t> mettere in atto le necessarie misure organizzative di prevenzione secondo un programma di priorità</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3" name="CustomShape 1"/>
          <p:cNvSpPr/>
          <p:nvPr/>
        </p:nvSpPr>
        <p:spPr>
          <a:xfrm>
            <a:off x="1108363" y="547033"/>
            <a:ext cx="7404509"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p>
          <a:p>
            <a:pPr algn="ctr">
              <a:lnSpc>
                <a:spcPct val="100000"/>
              </a:lnSpc>
            </a:pPr>
            <a:r>
              <a:rPr lang="it-IT" sz="2200" b="1" strike="noStrike" spc="-1" dirty="0">
                <a:solidFill>
                  <a:srgbClr val="00B0F0"/>
                </a:solidFill>
                <a:latin typeface="Berlin Sans FB" pitchFamily="34" charset="0"/>
              </a:rPr>
              <a:t>articolo 5 responsabilità e obblighi</a:t>
            </a:r>
          </a:p>
        </p:txBody>
      </p:sp>
      <p:sp>
        <p:nvSpPr>
          <p:cNvPr id="1334" name="CustomShape 2"/>
          <p:cNvSpPr/>
          <p:nvPr/>
        </p:nvSpPr>
        <p:spPr>
          <a:xfrm>
            <a:off x="969240" y="1673563"/>
            <a:ext cx="7682756" cy="4668091"/>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216000" indent="-216000">
              <a:lnSpc>
                <a:spcPct val="100000"/>
              </a:lnSpc>
              <a:buClr>
                <a:srgbClr val="000000"/>
              </a:buClr>
              <a:buFont typeface="Times New Roman"/>
              <a:buChar char="•"/>
            </a:pPr>
            <a:r>
              <a:rPr lang="it-IT" sz="2400" b="0" strike="noStrike" spc="-1" dirty="0" smtClean="0">
                <a:solidFill>
                  <a:srgbClr val="000000"/>
                </a:solidFill>
                <a:uFillTx/>
                <a:latin typeface="Berlin Sans FB" pitchFamily="34" charset="0"/>
              </a:rPr>
              <a:t>adeguare </a:t>
            </a:r>
            <a:r>
              <a:rPr lang="it-IT" sz="2400" b="0" strike="noStrike" spc="-1" dirty="0">
                <a:solidFill>
                  <a:srgbClr val="000000"/>
                </a:solidFill>
                <a:uFillTx/>
                <a:latin typeface="Berlin Sans FB" pitchFamily="34" charset="0"/>
              </a:rPr>
              <a:t>il lavoro alla persona, in particolare per quanto concerne l’ergonomia del posto di lavoro, la scelta delle attrezzature, dei metodi, dei carichi e dei ritmi di lavoro e di produzione, anche per attenuare il lavoro monotono e ripetitivo</a:t>
            </a:r>
            <a:r>
              <a:rPr lang="it-IT" sz="2400" b="0" strike="noStrike" spc="-1" dirty="0">
                <a:solidFill>
                  <a:srgbClr val="000000"/>
                </a:solidFill>
                <a:latin typeface="Berlin Sans FB" pitchFamily="34" charset="0"/>
              </a:rPr>
              <a:t>,</a:t>
            </a:r>
            <a:endParaRPr lang="it-IT" sz="2400" b="0" strike="noStrike" spc="-1" dirty="0">
              <a:latin typeface="Berlin Sans FB" pitchFamily="34" charset="0"/>
            </a:endParaRPr>
          </a:p>
          <a:p>
            <a:pPr>
              <a:lnSpc>
                <a:spcPct val="100000"/>
              </a:lnSpc>
            </a:pPr>
            <a:endParaRPr lang="it-IT" sz="2400" b="0" strike="noStrike" spc="-1" dirty="0">
              <a:latin typeface="Berlin Sans FB" pitchFamily="34" charset="0"/>
            </a:endParaRPr>
          </a:p>
          <a:p>
            <a:pPr marL="216000" indent="-216000">
              <a:lnSpc>
                <a:spcPct val="100000"/>
              </a:lnSpc>
              <a:buClr>
                <a:srgbClr val="000000"/>
              </a:buClr>
              <a:buFont typeface="Times New Roman"/>
              <a:buChar char="•"/>
            </a:pPr>
            <a:r>
              <a:rPr lang="it-IT" sz="2400" strike="noStrike" spc="-1" dirty="0" smtClean="0">
                <a:solidFill>
                  <a:srgbClr val="000000"/>
                </a:solidFill>
                <a:latin typeface="Berlin Sans FB" pitchFamily="34" charset="0"/>
              </a:rPr>
              <a:t>sottoporre </a:t>
            </a:r>
            <a:r>
              <a:rPr lang="it-IT" sz="2400" strike="noStrike" spc="-1" dirty="0">
                <a:solidFill>
                  <a:srgbClr val="000000"/>
                </a:solidFill>
                <a:latin typeface="Berlin Sans FB" pitchFamily="34" charset="0"/>
              </a:rPr>
              <a:t>a sorveglianza sanitaria i lavoratori in funzione dei rischi specifici, eventualmente allontanandoli dagli stessi per motivi sanitari inerenti alla persona,</a:t>
            </a:r>
            <a:endParaRPr lang="it-IT" sz="2400" strike="noStrike" spc="-1" dirty="0">
              <a:latin typeface="Berlin Sans FB" pitchFamily="34" charset="0"/>
            </a:endParaRPr>
          </a:p>
          <a:p>
            <a:pPr>
              <a:lnSpc>
                <a:spcPct val="100000"/>
              </a:lnSpc>
              <a:spcBef>
                <a:spcPts val="1500"/>
              </a:spcBef>
            </a:pP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5" name="CustomShape 1"/>
          <p:cNvSpPr/>
          <p:nvPr/>
        </p:nvSpPr>
        <p:spPr>
          <a:xfrm>
            <a:off x="1616952" y="549121"/>
            <a:ext cx="628632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p>
          <a:p>
            <a:pPr algn="ctr">
              <a:lnSpc>
                <a:spcPct val="100000"/>
              </a:lnSpc>
            </a:pPr>
            <a:r>
              <a:rPr lang="it-IT" sz="2200" b="1" strike="noStrike" spc="-1" dirty="0">
                <a:solidFill>
                  <a:srgbClr val="00B0F0"/>
                </a:solidFill>
                <a:latin typeface="Berlin Sans FB" pitchFamily="34" charset="0"/>
              </a:rPr>
              <a:t>articolo 5 responsabilità e obblighi</a:t>
            </a:r>
          </a:p>
        </p:txBody>
      </p:sp>
      <p:sp>
        <p:nvSpPr>
          <p:cNvPr id="1336" name="CustomShape 2"/>
          <p:cNvSpPr/>
          <p:nvPr/>
        </p:nvSpPr>
        <p:spPr>
          <a:xfrm>
            <a:off x="1687782" y="1616909"/>
            <a:ext cx="6337080" cy="44193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80000"/>
              </a:lnSpc>
              <a:spcBef>
                <a:spcPts val="700"/>
              </a:spcBef>
            </a:pPr>
            <a:r>
              <a:rPr lang="it-IT" sz="2400" b="0" strike="noStrike" spc="-1" dirty="0">
                <a:solidFill>
                  <a:srgbClr val="000000"/>
                </a:solidFill>
                <a:latin typeface="Berlin Sans FB" pitchFamily="34" charset="0"/>
              </a:rPr>
              <a:t>h) definire le misure da adottare in caso di emergenza,</a:t>
            </a:r>
            <a:endParaRPr lang="it-IT" sz="2400" b="0" strike="noStrike" spc="-1" dirty="0">
              <a:latin typeface="Berlin Sans FB" pitchFamily="34" charset="0"/>
            </a:endParaRPr>
          </a:p>
          <a:p>
            <a:pPr algn="just">
              <a:lnSpc>
                <a:spcPct val="80000"/>
              </a:lnSpc>
              <a:spcBef>
                <a:spcPts val="700"/>
              </a:spcBef>
            </a:pPr>
            <a:r>
              <a:rPr lang="it-IT" sz="2400" b="0" strike="noStrike" spc="-1" dirty="0">
                <a:solidFill>
                  <a:srgbClr val="000000"/>
                </a:solidFill>
                <a:latin typeface="Berlin Sans FB" pitchFamily="34" charset="0"/>
              </a:rPr>
              <a:t>i) informare e formare i lavoratori sui rischi connessi con l’attività dell’impresa in generale e con la specifica mansione di ciascuno e sulle procedure idonee da adottare per svolgere in sicurezza le varie fasi dell’attività …</a:t>
            </a:r>
            <a:endParaRPr lang="it-IT" sz="2400" b="0" strike="noStrike" spc="-1" dirty="0">
              <a:latin typeface="Berlin Sans FB" pitchFamily="34" charset="0"/>
            </a:endParaRPr>
          </a:p>
          <a:p>
            <a:pPr algn="just">
              <a:lnSpc>
                <a:spcPct val="80000"/>
              </a:lnSpc>
              <a:spcBef>
                <a:spcPts val="700"/>
              </a:spcBef>
            </a:pPr>
            <a:endParaRPr lang="it-IT" sz="2400" b="0" strike="noStrike" spc="-1" dirty="0">
              <a:latin typeface="Berlin Sans FB" pitchFamily="34" charset="0"/>
            </a:endParaRPr>
          </a:p>
          <a:p>
            <a:pPr algn="just">
              <a:lnSpc>
                <a:spcPct val="80000"/>
              </a:lnSpc>
              <a:spcBef>
                <a:spcPts val="700"/>
              </a:spcBef>
            </a:pPr>
            <a:r>
              <a:rPr lang="it-IT" sz="2400" b="0" strike="noStrike" spc="-1" dirty="0">
                <a:solidFill>
                  <a:srgbClr val="FF0000"/>
                </a:solidFill>
                <a:latin typeface="Berlin Sans FB" pitchFamily="34" charset="0"/>
              </a:rPr>
              <a:t>Le misure relative alla sicurezza all’igiene e alla salute durante il lavoro non devono in nessun caso comportare oneri finanziari per i lavoratori.</a:t>
            </a:r>
            <a:endParaRPr lang="it-IT" sz="2400" b="0" strike="noStrike" spc="-1" dirty="0">
              <a:latin typeface="Berlin Sans FB" pitchFamily="34" charset="0"/>
            </a:endParaRPr>
          </a:p>
          <a:p>
            <a:pPr algn="just">
              <a:lnSpc>
                <a:spcPct val="80000"/>
              </a:lnSpc>
              <a:spcBef>
                <a:spcPts val="700"/>
              </a:spcBef>
            </a:pPr>
            <a:endParaRPr lang="it-IT" sz="24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8" name="CustomShape 1"/>
          <p:cNvSpPr/>
          <p:nvPr/>
        </p:nvSpPr>
        <p:spPr>
          <a:xfrm>
            <a:off x="1330035" y="763742"/>
            <a:ext cx="7136655"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p>
          <a:p>
            <a:pPr algn="ctr">
              <a:lnSpc>
                <a:spcPct val="100000"/>
              </a:lnSpc>
            </a:pPr>
            <a:r>
              <a:rPr lang="it-IT" sz="2200" b="1" strike="noStrike" spc="-1" dirty="0">
                <a:solidFill>
                  <a:srgbClr val="00B0F0"/>
                </a:solidFill>
                <a:latin typeface="Berlin Sans FB" pitchFamily="34" charset="0"/>
              </a:rPr>
              <a:t>articolo 5 responsabilità e obblighi</a:t>
            </a:r>
          </a:p>
        </p:txBody>
      </p:sp>
      <p:sp>
        <p:nvSpPr>
          <p:cNvPr id="1339" name="CustomShape 2"/>
          <p:cNvSpPr/>
          <p:nvPr/>
        </p:nvSpPr>
        <p:spPr>
          <a:xfrm>
            <a:off x="1523778" y="2652923"/>
            <a:ext cx="6479640" cy="1966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just">
              <a:lnSpc>
                <a:spcPct val="90000"/>
              </a:lnSpc>
              <a:spcBef>
                <a:spcPts val="700"/>
              </a:spcBef>
            </a:pPr>
            <a:r>
              <a:rPr lang="it-IT" sz="2400" b="0" strike="noStrike" spc="-1" dirty="0">
                <a:solidFill>
                  <a:srgbClr val="000000"/>
                </a:solidFill>
                <a:latin typeface="Berlin Sans FB" pitchFamily="34" charset="0"/>
              </a:rPr>
              <a:t>comma 6: </a:t>
            </a:r>
            <a:endParaRPr lang="it-IT" sz="2400" b="0" strike="noStrike" spc="-1" dirty="0" smtClean="0">
              <a:solidFill>
                <a:srgbClr val="000000"/>
              </a:solidFill>
              <a:latin typeface="Berlin Sans FB" pitchFamily="34" charset="0"/>
            </a:endParaRPr>
          </a:p>
          <a:p>
            <a:pPr algn="just">
              <a:lnSpc>
                <a:spcPct val="90000"/>
              </a:lnSpc>
              <a:spcBef>
                <a:spcPts val="700"/>
              </a:spcBef>
            </a:pPr>
            <a:r>
              <a:rPr lang="it-IT" sz="2400" b="0" strike="noStrike" spc="-1" dirty="0" smtClean="0">
                <a:solidFill>
                  <a:srgbClr val="000000"/>
                </a:solidFill>
                <a:uFillTx/>
                <a:latin typeface="Berlin Sans FB" pitchFamily="34" charset="0"/>
              </a:rPr>
              <a:t>E</a:t>
            </a:r>
            <a:r>
              <a:rPr lang="it-IT" sz="2400" b="0" strike="noStrike" spc="-1" dirty="0">
                <a:solidFill>
                  <a:srgbClr val="000000"/>
                </a:solidFill>
                <a:uFillTx/>
                <a:latin typeface="Berlin Sans FB" pitchFamily="34" charset="0"/>
              </a:rPr>
              <a:t>’ compito del datore di lavoro rendere edotti i dirigenti e i preposti delle proprie responsabilità in materia di sicurezza e salute sui luoghi di lavoro.</a:t>
            </a:r>
            <a:endParaRPr lang="it-IT" sz="2400" b="0" strike="noStrike" spc="-1" dirty="0">
              <a:latin typeface="Berlin Sans FB" pitchFamily="34" charset="0"/>
            </a:endParaRPr>
          </a:p>
          <a:p>
            <a:pPr>
              <a:lnSpc>
                <a:spcPct val="100000"/>
              </a:lnSpc>
              <a:spcBef>
                <a:spcPts val="1500"/>
              </a:spcBef>
            </a:pPr>
            <a:endParaRPr lang="it-IT" sz="24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42" name="CustomShape 1"/>
          <p:cNvSpPr/>
          <p:nvPr/>
        </p:nvSpPr>
        <p:spPr>
          <a:xfrm>
            <a:off x="979054" y="696999"/>
            <a:ext cx="7459927"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p>
          <a:p>
            <a:pPr algn="ctr">
              <a:lnSpc>
                <a:spcPct val="100000"/>
              </a:lnSpc>
            </a:pPr>
            <a:r>
              <a:rPr lang="it-IT" sz="2200" b="1" strike="noStrike" spc="-1" dirty="0">
                <a:solidFill>
                  <a:srgbClr val="00B0F0"/>
                </a:solidFill>
                <a:latin typeface="Berlin Sans FB" pitchFamily="34" charset="0"/>
              </a:rPr>
              <a:t>articolo 8 obblighi dei lavoratori</a:t>
            </a:r>
          </a:p>
        </p:txBody>
      </p:sp>
      <p:sp>
        <p:nvSpPr>
          <p:cNvPr id="1343" name="CustomShape 2"/>
          <p:cNvSpPr/>
          <p:nvPr/>
        </p:nvSpPr>
        <p:spPr>
          <a:xfrm>
            <a:off x="1750077" y="1962200"/>
            <a:ext cx="6121080" cy="325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700"/>
              </a:spcBef>
            </a:pPr>
            <a:r>
              <a:rPr lang="it-IT" sz="2400" b="0" strike="noStrike" spc="-1" dirty="0">
                <a:solidFill>
                  <a:srgbClr val="000000"/>
                </a:solidFill>
                <a:latin typeface="Berlin Sans FB" pitchFamily="34" charset="0"/>
              </a:rPr>
              <a:t>1. </a:t>
            </a:r>
            <a:r>
              <a:rPr lang="it-IT" sz="2400" b="0" i="1" strike="noStrike" spc="-1" dirty="0">
                <a:solidFill>
                  <a:srgbClr val="000000"/>
                </a:solidFill>
                <a:latin typeface="Berlin Sans FB" pitchFamily="34" charset="0"/>
              </a:rPr>
              <a:t>E’ responsabilità di ciascun lavoratore avere cura della propria sicurezza e della propria salute, nonché di quelle delle altre persone su cui possono ricadere gli effetti delle sue azioni o omissioni, conformemente alle informazioni e alla formazione e ai mezzi forniti dal datore di lavoro.</a:t>
            </a:r>
            <a:r>
              <a:rPr lang="it-IT" sz="2800" b="0" i="1" strike="noStrike" spc="-1" dirty="0">
                <a:solidFill>
                  <a:srgbClr val="EAEAEA"/>
                </a:solidFill>
                <a:latin typeface="Berlin Sans FB" pitchFamily="34" charset="0"/>
              </a:rPr>
              <a:t> </a:t>
            </a:r>
            <a:endParaRPr lang="it-IT" sz="2800" b="0" strike="noStrike" spc="-1" dirty="0">
              <a:latin typeface="Berlin Sans FB" pitchFamily="34" charset="0"/>
            </a:endParaRPr>
          </a:p>
          <a:p>
            <a:pPr algn="just">
              <a:lnSpc>
                <a:spcPct val="100000"/>
              </a:lnSpc>
              <a:spcBef>
                <a:spcPts val="700"/>
              </a:spcBef>
            </a:pPr>
            <a:endParaRPr lang="it-IT" sz="28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45" name="CustomShape 1"/>
          <p:cNvSpPr/>
          <p:nvPr/>
        </p:nvSpPr>
        <p:spPr>
          <a:xfrm>
            <a:off x="1136073" y="426960"/>
            <a:ext cx="7404509"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endParaRPr lang="it-IT" sz="2200" b="0" strike="noStrike" spc="-1" dirty="0">
              <a:solidFill>
                <a:srgbClr val="00B0F0"/>
              </a:solidFill>
              <a:latin typeface="Berlin Sans FB" pitchFamily="34" charset="0"/>
            </a:endParaRPr>
          </a:p>
          <a:p>
            <a:pPr algn="ctr">
              <a:lnSpc>
                <a:spcPct val="100000"/>
              </a:lnSpc>
            </a:pPr>
            <a:r>
              <a:rPr lang="it-IT" sz="2200" b="1" strike="noStrike" spc="-1" dirty="0">
                <a:solidFill>
                  <a:srgbClr val="00B0F0"/>
                </a:solidFill>
                <a:latin typeface="Berlin Sans FB" pitchFamily="34" charset="0"/>
              </a:rPr>
              <a:t>articolo 8 obblighi dei lavoratori</a:t>
            </a:r>
            <a:endParaRPr lang="it-IT" sz="2200" b="0" strike="noStrike" spc="-1" dirty="0">
              <a:solidFill>
                <a:srgbClr val="00B0F0"/>
              </a:solidFill>
              <a:latin typeface="Berlin Sans FB" pitchFamily="34" charset="0"/>
            </a:endParaRPr>
          </a:p>
        </p:txBody>
      </p:sp>
      <p:sp>
        <p:nvSpPr>
          <p:cNvPr id="1346" name="CustomShape 2"/>
          <p:cNvSpPr/>
          <p:nvPr/>
        </p:nvSpPr>
        <p:spPr>
          <a:xfrm>
            <a:off x="1807855" y="1692684"/>
            <a:ext cx="6337080" cy="3951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700"/>
              </a:spcBef>
            </a:pPr>
            <a:r>
              <a:rPr lang="it-IT" sz="2400" b="0" i="1" strike="noStrike" spc="-1" dirty="0">
                <a:solidFill>
                  <a:srgbClr val="000000"/>
                </a:solidFill>
                <a:latin typeface="Berlin Sans FB" pitchFamily="34" charset="0"/>
              </a:rPr>
              <a:t>2. In particolare, i lavoratori devono: </a:t>
            </a:r>
            <a:endParaRPr lang="it-IT" sz="2400" b="0" strike="noStrike" spc="-1" dirty="0">
              <a:latin typeface="Berlin Sans FB" pitchFamily="34" charset="0"/>
            </a:endParaRPr>
          </a:p>
          <a:p>
            <a:pPr algn="just">
              <a:lnSpc>
                <a:spcPct val="100000"/>
              </a:lnSpc>
              <a:spcBef>
                <a:spcPts val="700"/>
              </a:spcBef>
            </a:pPr>
            <a:r>
              <a:rPr lang="it-IT" sz="2400" b="0" i="1" strike="noStrike" spc="-1" dirty="0">
                <a:solidFill>
                  <a:srgbClr val="000000"/>
                </a:solidFill>
                <a:latin typeface="Berlin Sans FB" pitchFamily="34" charset="0"/>
              </a:rPr>
              <a:t>a) osservare le disposizioni e le istruzioni impartite dal datore di lavoro, dai dirigenti e dai preposti ai fini della prevenzione e protezione, collettive e individuali; </a:t>
            </a:r>
            <a:endParaRPr lang="it-IT" sz="2400" b="0" strike="noStrike" spc="-1" dirty="0">
              <a:latin typeface="Berlin Sans FB" pitchFamily="34" charset="0"/>
            </a:endParaRPr>
          </a:p>
          <a:p>
            <a:pPr algn="just">
              <a:lnSpc>
                <a:spcPct val="100000"/>
              </a:lnSpc>
              <a:spcBef>
                <a:spcPts val="700"/>
              </a:spcBef>
            </a:pPr>
            <a:r>
              <a:rPr lang="it-IT" sz="2400" b="0" i="1" strike="noStrike" spc="-1" dirty="0">
                <a:solidFill>
                  <a:srgbClr val="000000"/>
                </a:solidFill>
                <a:latin typeface="Berlin Sans FB" pitchFamily="34" charset="0"/>
              </a:rPr>
              <a:t>b) utilizzare in modo corretto i macchinari, le apparecchiature, gli utensili, le sostanze pericolose, i mezzi di trasporto e le altre attrezzature di lavoro, compresi i dispositivi di sicurezza; </a:t>
            </a:r>
            <a:endParaRPr lang="it-IT" sz="2400" b="0" strike="noStrike" spc="-1" dirty="0">
              <a:latin typeface="Berlin Sans FB" pitchFamily="34" charset="0"/>
            </a:endParaRPr>
          </a:p>
          <a:p>
            <a:pPr algn="just">
              <a:lnSpc>
                <a:spcPct val="100000"/>
              </a:lnSpc>
              <a:spcBef>
                <a:spcPts val="700"/>
              </a:spcBef>
            </a:pPr>
            <a:endParaRPr lang="it-IT" sz="24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47" name="CustomShape 1"/>
          <p:cNvSpPr/>
          <p:nvPr/>
        </p:nvSpPr>
        <p:spPr>
          <a:xfrm>
            <a:off x="1219201" y="509836"/>
            <a:ext cx="6517818"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endParaRPr lang="it-IT" sz="2200" b="0" strike="noStrike" spc="-1" dirty="0">
              <a:solidFill>
                <a:srgbClr val="00B0F0"/>
              </a:solidFill>
              <a:latin typeface="Berlin Sans FB" pitchFamily="34" charset="0"/>
            </a:endParaRPr>
          </a:p>
          <a:p>
            <a:pPr algn="ctr">
              <a:lnSpc>
                <a:spcPct val="100000"/>
              </a:lnSpc>
            </a:pPr>
            <a:r>
              <a:rPr lang="it-IT" sz="2200" b="1" strike="noStrike" spc="-1" dirty="0">
                <a:solidFill>
                  <a:srgbClr val="00B0F0"/>
                </a:solidFill>
                <a:latin typeface="Berlin Sans FB" pitchFamily="34" charset="0"/>
              </a:rPr>
              <a:t>articolo 8 obblighi dei lavoratori</a:t>
            </a:r>
            <a:endParaRPr lang="it-IT" sz="2200" b="0" strike="noStrike" spc="-1" dirty="0">
              <a:solidFill>
                <a:srgbClr val="00B0F0"/>
              </a:solidFill>
              <a:latin typeface="Berlin Sans FB" pitchFamily="34" charset="0"/>
            </a:endParaRPr>
          </a:p>
        </p:txBody>
      </p:sp>
      <p:sp>
        <p:nvSpPr>
          <p:cNvPr id="1348" name="CustomShape 2"/>
          <p:cNvSpPr/>
          <p:nvPr/>
        </p:nvSpPr>
        <p:spPr>
          <a:xfrm>
            <a:off x="618614" y="2283810"/>
            <a:ext cx="3593168" cy="2500625"/>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700"/>
              </a:spcBef>
            </a:pPr>
            <a:r>
              <a:rPr lang="it-IT" sz="2400" b="0" strike="noStrike" spc="-1" dirty="0">
                <a:solidFill>
                  <a:srgbClr val="000000"/>
                </a:solidFill>
                <a:latin typeface="Berlin Sans FB" pitchFamily="34" charset="0"/>
              </a:rPr>
              <a:t>c) non disattivare o manomettere i dispositivi di sicurezza, i mezzi di protezione, i sistemi di rilevamento;</a:t>
            </a:r>
            <a:r>
              <a:rPr lang="it-IT" sz="2800" b="0" i="1" strike="noStrike" spc="-1" dirty="0">
                <a:solidFill>
                  <a:srgbClr val="EAEAEA"/>
                </a:solidFill>
                <a:latin typeface="Berlin Sans FB" pitchFamily="34" charset="0"/>
              </a:rPr>
              <a:t> </a:t>
            </a:r>
            <a:endParaRPr lang="it-IT" sz="2800" b="0" strike="noStrike" spc="-1" dirty="0">
              <a:latin typeface="Berlin Sans FB" pitchFamily="34" charset="0"/>
            </a:endParaRPr>
          </a:p>
        </p:txBody>
      </p:sp>
      <p:pic>
        <p:nvPicPr>
          <p:cNvPr id="1349" name="Picture 3"/>
          <p:cNvPicPr/>
          <p:nvPr/>
        </p:nvPicPr>
        <p:blipFill>
          <a:blip r:embed="rId3"/>
          <a:stretch/>
        </p:blipFill>
        <p:spPr>
          <a:xfrm>
            <a:off x="4478110" y="1782618"/>
            <a:ext cx="4036575" cy="4613793"/>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1" name="CustomShape 1"/>
          <p:cNvSpPr/>
          <p:nvPr/>
        </p:nvSpPr>
        <p:spPr>
          <a:xfrm>
            <a:off x="997527" y="595400"/>
            <a:ext cx="7339855"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endParaRPr lang="it-IT" sz="2200" b="0" strike="noStrike" spc="-1" dirty="0">
              <a:solidFill>
                <a:srgbClr val="00B0F0"/>
              </a:solidFill>
              <a:latin typeface="Berlin Sans FB" pitchFamily="34" charset="0"/>
            </a:endParaRPr>
          </a:p>
          <a:p>
            <a:pPr algn="ctr">
              <a:lnSpc>
                <a:spcPct val="100000"/>
              </a:lnSpc>
            </a:pPr>
            <a:r>
              <a:rPr lang="it-IT" sz="2200" b="1" strike="noStrike" spc="-1" dirty="0">
                <a:solidFill>
                  <a:srgbClr val="00B0F0"/>
                </a:solidFill>
                <a:latin typeface="Berlin Sans FB" pitchFamily="34" charset="0"/>
              </a:rPr>
              <a:t>articolo 8 obblighi dei lavoratori</a:t>
            </a:r>
            <a:endParaRPr lang="it-IT" sz="2200" b="0" strike="noStrike" spc="-1" dirty="0">
              <a:solidFill>
                <a:srgbClr val="00B0F0"/>
              </a:solidFill>
              <a:latin typeface="Berlin Sans FB" pitchFamily="34" charset="0"/>
            </a:endParaRPr>
          </a:p>
        </p:txBody>
      </p:sp>
      <p:sp>
        <p:nvSpPr>
          <p:cNvPr id="1352" name="CustomShape 2"/>
          <p:cNvSpPr/>
          <p:nvPr/>
        </p:nvSpPr>
        <p:spPr>
          <a:xfrm>
            <a:off x="1646696" y="2136029"/>
            <a:ext cx="6337080" cy="3374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700"/>
              </a:spcBef>
            </a:pPr>
            <a:r>
              <a:rPr lang="it-IT" sz="2400" b="0" strike="noStrike" spc="-1" dirty="0">
                <a:solidFill>
                  <a:srgbClr val="000000"/>
                </a:solidFill>
                <a:latin typeface="Berlin Sans FB" pitchFamily="34" charset="0"/>
              </a:rPr>
              <a:t>d) segnalare immediatamente al datore di lavoro e/o a quanti hanno una funzione specifica in materia di prevenzione e protezione le situazioni di lavoro che possano costituire un pericolo grave e immediato per la sicurezza e la salute, così come qualunque difetto dei sistemi di protezione;</a:t>
            </a:r>
            <a:r>
              <a:rPr lang="it-IT" sz="2400" b="0" i="1" strike="noStrike" spc="-1" dirty="0">
                <a:solidFill>
                  <a:srgbClr val="EAEAEA"/>
                </a:solidFill>
                <a:latin typeface="Berlin Sans FB" pitchFamily="34" charset="0"/>
              </a:rPr>
              <a:t> </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3" name="CustomShape 1"/>
          <p:cNvSpPr/>
          <p:nvPr/>
        </p:nvSpPr>
        <p:spPr>
          <a:xfrm>
            <a:off x="1173018" y="426960"/>
            <a:ext cx="686880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endParaRPr lang="it-IT" sz="2200" b="0" strike="noStrike" spc="-1" dirty="0">
              <a:solidFill>
                <a:srgbClr val="00B0F0"/>
              </a:solidFill>
              <a:latin typeface="Berlin Sans FB" pitchFamily="34" charset="0"/>
            </a:endParaRPr>
          </a:p>
          <a:p>
            <a:pPr algn="ctr">
              <a:lnSpc>
                <a:spcPct val="100000"/>
              </a:lnSpc>
            </a:pPr>
            <a:r>
              <a:rPr lang="it-IT" sz="2200" b="1" strike="noStrike" spc="-1" dirty="0">
                <a:solidFill>
                  <a:srgbClr val="00B0F0"/>
                </a:solidFill>
                <a:latin typeface="Berlin Sans FB" pitchFamily="34" charset="0"/>
              </a:rPr>
              <a:t>articolo 8 obblighi dei lavoratori</a:t>
            </a:r>
            <a:endParaRPr lang="it-IT" sz="2200" b="0" strike="noStrike" spc="-1" dirty="0">
              <a:solidFill>
                <a:srgbClr val="00B0F0"/>
              </a:solidFill>
              <a:latin typeface="Berlin Sans FB" pitchFamily="34" charset="0"/>
            </a:endParaRPr>
          </a:p>
        </p:txBody>
      </p:sp>
      <p:sp>
        <p:nvSpPr>
          <p:cNvPr id="1354" name="CustomShape 2"/>
          <p:cNvSpPr/>
          <p:nvPr/>
        </p:nvSpPr>
        <p:spPr>
          <a:xfrm>
            <a:off x="1620517" y="1748102"/>
            <a:ext cx="6265440" cy="3733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700"/>
              </a:spcBef>
            </a:pPr>
            <a:r>
              <a:rPr lang="it-IT" sz="2400" strike="noStrike" spc="-1" dirty="0">
                <a:solidFill>
                  <a:srgbClr val="000000"/>
                </a:solidFill>
                <a:latin typeface="Berlin Sans FB" pitchFamily="34" charset="0"/>
              </a:rPr>
              <a:t>e) sottoporsi ai controlli sanitari previsti nei loro confronti; </a:t>
            </a:r>
            <a:endParaRPr lang="it-IT" sz="2400" strike="noStrike" spc="-1" dirty="0">
              <a:latin typeface="Berlin Sans FB" pitchFamily="34" charset="0"/>
            </a:endParaRPr>
          </a:p>
          <a:p>
            <a:pPr>
              <a:lnSpc>
                <a:spcPct val="100000"/>
              </a:lnSpc>
              <a:spcBef>
                <a:spcPts val="700"/>
              </a:spcBef>
            </a:pPr>
            <a:r>
              <a:rPr lang="it-IT" sz="2400" b="0" strike="noStrike" spc="-1" dirty="0">
                <a:solidFill>
                  <a:srgbClr val="000000"/>
                </a:solidFill>
                <a:latin typeface="Berlin Sans FB" pitchFamily="34" charset="0"/>
              </a:rPr>
              <a:t>f) contribuire, insieme al datore di lavoro, ai dirigenti e ai preposti, all’adempimento di tutti gli obblighi stabiliti dalle altre autorità competenti o comunque necessari per tutelare la salute e la sicurezza dei lavoratori durante il lavoro. </a:t>
            </a:r>
            <a:endParaRPr lang="it-IT" sz="2400" b="0" strike="noStrike" spc="-1" dirty="0">
              <a:latin typeface="Berlin Sans FB" pitchFamily="34" charset="0"/>
            </a:endParaRPr>
          </a:p>
          <a:p>
            <a:pPr algn="ctr">
              <a:lnSpc>
                <a:spcPct val="100000"/>
              </a:lnSpc>
              <a:spcBef>
                <a:spcPts val="700"/>
              </a:spcBef>
            </a:pPr>
            <a:r>
              <a:rPr lang="it-IT" sz="2800" b="0" strike="noStrike" spc="-1" dirty="0">
                <a:solidFill>
                  <a:srgbClr val="EAEAEA"/>
                </a:solidFill>
                <a:latin typeface="Trebuchet MS"/>
              </a:rPr>
              <a:t> </a:t>
            </a:r>
            <a:endParaRPr lang="it-IT" sz="2800" b="0" strike="noStrike" spc="-1" dirty="0">
              <a:latin typeface="Arial"/>
            </a:endParaRPr>
          </a:p>
          <a:p>
            <a:pPr algn="just">
              <a:lnSpc>
                <a:spcPct val="100000"/>
              </a:lnSpc>
              <a:spcBef>
                <a:spcPts val="700"/>
              </a:spcBef>
            </a:pPr>
            <a:endParaRPr lang="it-IT" sz="28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690255" y="4186135"/>
            <a:ext cx="6045513" cy="1032411"/>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b="0" strike="noStrike" spc="-123" dirty="0">
                <a:solidFill>
                  <a:schemeClr val="accent3"/>
                </a:solidFill>
                <a:latin typeface="Berlin Sans FB" pitchFamily="34" charset="0"/>
              </a:rPr>
              <a:t>quiz time</a:t>
            </a:r>
            <a:r>
              <a:rPr lang="it-IT" sz="2400" spc="-123" dirty="0">
                <a:solidFill>
                  <a:schemeClr val="accent3"/>
                </a:solidFill>
                <a:latin typeface="Berlin Sans FB" pitchFamily="34" charset="0"/>
              </a:rPr>
              <a:t> 2</a:t>
            </a:r>
            <a:endParaRPr lang="it-IT" sz="2400" b="0" strike="noStrike" spc="-123" dirty="0">
              <a:solidFill>
                <a:schemeClr val="accent3"/>
              </a:solidFill>
              <a:latin typeface="Berlin Sans FB" pitchFamily="34" charset="0"/>
            </a:endParaRPr>
          </a:p>
        </p:txBody>
      </p:sp>
      <p:pic>
        <p:nvPicPr>
          <p:cNvPr id="3" name="Immagine 2">
            <a:extLst>
              <a:ext uri="{FF2B5EF4-FFF2-40B4-BE49-F238E27FC236}">
                <a16:creationId xmlns:a16="http://schemas.microsoft.com/office/drawing/2014/main" xmlns="" id="{94D1B400-EB08-3A87-98CD-502508C5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0218" y="627849"/>
            <a:ext cx="3491704" cy="2526195"/>
          </a:xfrm>
          <a:prstGeom prst="rect">
            <a:avLst/>
          </a:prstGeom>
        </p:spPr>
      </p:pic>
    </p:spTree>
    <p:extLst>
      <p:ext uri="{BB962C8B-B14F-4D97-AF65-F5344CB8AC3E}">
        <p14:creationId xmlns:p14="http://schemas.microsoft.com/office/powerpoint/2010/main" val="119728351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6" name="CustomShape 1"/>
          <p:cNvSpPr/>
          <p:nvPr/>
        </p:nvSpPr>
        <p:spPr>
          <a:xfrm>
            <a:off x="1357746" y="664920"/>
            <a:ext cx="7127418"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it-IT" sz="2200" b="1" strike="noStrike" spc="-1" dirty="0">
                <a:solidFill>
                  <a:srgbClr val="00B0F0"/>
                </a:solidFill>
                <a:latin typeface="Berlin Sans FB" pitchFamily="34" charset="0"/>
              </a:rPr>
              <a:t>Legge 18 Febbraio 1998 N° 31 </a:t>
            </a:r>
            <a:endParaRPr lang="it-IT" sz="2200" b="0" strike="noStrike" spc="-1" dirty="0">
              <a:solidFill>
                <a:srgbClr val="00B0F0"/>
              </a:solidFill>
              <a:latin typeface="Berlin Sans FB" pitchFamily="34" charset="0"/>
            </a:endParaRPr>
          </a:p>
          <a:p>
            <a:pPr algn="ctr">
              <a:lnSpc>
                <a:spcPct val="100000"/>
              </a:lnSpc>
            </a:pPr>
            <a:r>
              <a:rPr lang="it-IT" sz="2200" b="1" strike="noStrike" spc="-1" dirty="0">
                <a:solidFill>
                  <a:srgbClr val="00B0F0"/>
                </a:solidFill>
                <a:latin typeface="Berlin Sans FB" pitchFamily="34" charset="0"/>
              </a:rPr>
              <a:t>articolo 37 sanzioni per i lavoratori</a:t>
            </a:r>
            <a:endParaRPr lang="it-IT" sz="2200" b="0" strike="noStrike" spc="-1" dirty="0">
              <a:solidFill>
                <a:srgbClr val="00B0F0"/>
              </a:solidFill>
              <a:latin typeface="Berlin Sans FB" pitchFamily="34" charset="0"/>
            </a:endParaRPr>
          </a:p>
        </p:txBody>
      </p:sp>
      <p:sp>
        <p:nvSpPr>
          <p:cNvPr id="1357" name="CustomShape 2"/>
          <p:cNvSpPr/>
          <p:nvPr/>
        </p:nvSpPr>
        <p:spPr>
          <a:xfrm>
            <a:off x="1866476" y="2247476"/>
            <a:ext cx="5905080" cy="24001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just">
              <a:lnSpc>
                <a:spcPct val="100000"/>
              </a:lnSpc>
              <a:spcBef>
                <a:spcPts val="901"/>
              </a:spcBef>
            </a:pPr>
            <a:r>
              <a:rPr lang="it-IT" sz="2400" b="0" strike="noStrike" spc="-1" dirty="0">
                <a:solidFill>
                  <a:srgbClr val="000000"/>
                </a:solidFill>
                <a:latin typeface="Berlin Sans FB" pitchFamily="34" charset="0"/>
              </a:rPr>
              <a:t>1. Sono puniti con la multa a lire ….. o la multa a giorni di primo grado i lavoratori che non  osservano gli obblighi di cui all’articolo 8 comma secondo lettere a), b) c) d) ed e).</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58" name="Picture 1"/>
          <p:cNvPicPr/>
          <p:nvPr/>
        </p:nvPicPr>
        <p:blipFill>
          <a:blip r:embed="rId3"/>
          <a:stretch/>
        </p:blipFill>
        <p:spPr>
          <a:xfrm>
            <a:off x="287280" y="503280"/>
            <a:ext cx="1800000" cy="2274480"/>
          </a:xfrm>
          <a:prstGeom prst="rect">
            <a:avLst/>
          </a:prstGeom>
          <a:ln>
            <a:noFill/>
          </a:ln>
        </p:spPr>
      </p:pic>
      <p:pic>
        <p:nvPicPr>
          <p:cNvPr id="1359" name="Picture 2"/>
          <p:cNvPicPr/>
          <p:nvPr/>
        </p:nvPicPr>
        <p:blipFill>
          <a:blip r:embed="rId4"/>
          <a:stretch/>
        </p:blipFill>
        <p:spPr>
          <a:xfrm>
            <a:off x="344520" y="3384720"/>
            <a:ext cx="1887120" cy="2539800"/>
          </a:xfrm>
          <a:prstGeom prst="rect">
            <a:avLst/>
          </a:prstGeom>
          <a:ln>
            <a:noFill/>
          </a:ln>
        </p:spPr>
      </p:pic>
      <p:sp>
        <p:nvSpPr>
          <p:cNvPr id="1360" name="CustomShape 1"/>
          <p:cNvSpPr/>
          <p:nvPr/>
        </p:nvSpPr>
        <p:spPr>
          <a:xfrm>
            <a:off x="3024360" y="5327640"/>
            <a:ext cx="5184360" cy="901440"/>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a:solidFill>
                  <a:schemeClr val="bg2">
                    <a:lumMod val="50000"/>
                  </a:schemeClr>
                </a:solidFill>
                <a:latin typeface="Berlin Sans FB" pitchFamily="34" charset="0"/>
              </a:rPr>
              <a:t>Le visite mediche</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61" name="CustomShape 1"/>
          <p:cNvSpPr/>
          <p:nvPr/>
        </p:nvSpPr>
        <p:spPr>
          <a:xfrm>
            <a:off x="1393232" y="700691"/>
            <a:ext cx="6624360" cy="398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spcBef>
                <a:spcPts val="1250"/>
              </a:spcBef>
            </a:pPr>
            <a:r>
              <a:rPr lang="it-IT" sz="2200" b="1" strike="noStrike" spc="-1" dirty="0">
                <a:solidFill>
                  <a:srgbClr val="00B0F0"/>
                </a:solidFill>
                <a:latin typeface="Berlin Sans FB" pitchFamily="34" charset="0"/>
              </a:rPr>
              <a:t>SORVEGLIANZA SANITARIA</a:t>
            </a:r>
            <a:endParaRPr lang="it-IT" sz="2200" b="0" strike="noStrike" spc="-1" dirty="0">
              <a:solidFill>
                <a:srgbClr val="00B0F0"/>
              </a:solidFill>
              <a:latin typeface="Berlin Sans FB" pitchFamily="34" charset="0"/>
            </a:endParaRPr>
          </a:p>
        </p:txBody>
      </p:sp>
      <p:sp>
        <p:nvSpPr>
          <p:cNvPr id="1362" name="CustomShape 2"/>
          <p:cNvSpPr/>
          <p:nvPr/>
        </p:nvSpPr>
        <p:spPr>
          <a:xfrm>
            <a:off x="2268360" y="333360"/>
            <a:ext cx="4392360" cy="366480"/>
          </a:xfrm>
          <a:prstGeom prst="rect">
            <a:avLst/>
          </a:prstGeom>
          <a:noFill/>
          <a:ln>
            <a:noFill/>
          </a:ln>
        </p:spPr>
        <p:style>
          <a:lnRef idx="0">
            <a:scrgbClr r="0" g="0" b="0"/>
          </a:lnRef>
          <a:fillRef idx="0">
            <a:scrgbClr r="0" g="0" b="0"/>
          </a:fillRef>
          <a:effectRef idx="0">
            <a:scrgbClr r="0" g="0" b="0"/>
          </a:effectRef>
          <a:fontRef idx="minor"/>
        </p:style>
      </p:sp>
      <p:sp>
        <p:nvSpPr>
          <p:cNvPr id="1363" name="CustomShape 3"/>
          <p:cNvSpPr/>
          <p:nvPr/>
        </p:nvSpPr>
        <p:spPr>
          <a:xfrm>
            <a:off x="3924360" y="2421000"/>
            <a:ext cx="5040000" cy="181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749"/>
              </a:spcBef>
            </a:pPr>
            <a:r>
              <a:rPr lang="it-IT" sz="2800" strike="noStrike" spc="-1" dirty="0">
                <a:solidFill>
                  <a:srgbClr val="000000"/>
                </a:solidFill>
                <a:latin typeface="Berlin Sans FB" pitchFamily="34" charset="0"/>
              </a:rPr>
              <a:t>Visite mediche preventive</a:t>
            </a:r>
            <a:endParaRPr lang="it-IT" sz="2800" strike="noStrike" spc="-1" dirty="0">
              <a:latin typeface="Berlin Sans FB" pitchFamily="34" charset="0"/>
            </a:endParaRPr>
          </a:p>
          <a:p>
            <a:pPr>
              <a:lnSpc>
                <a:spcPct val="100000"/>
              </a:lnSpc>
              <a:spcBef>
                <a:spcPts val="1749"/>
              </a:spcBef>
            </a:pPr>
            <a:r>
              <a:rPr lang="it-IT" sz="2800" strike="noStrike" spc="-1" dirty="0">
                <a:solidFill>
                  <a:srgbClr val="000000"/>
                </a:solidFill>
                <a:latin typeface="Berlin Sans FB" pitchFamily="34" charset="0"/>
              </a:rPr>
              <a:t>Visite mediche periodiche</a:t>
            </a:r>
            <a:endParaRPr lang="it-IT" sz="2800" strike="noStrike" spc="-1" dirty="0">
              <a:latin typeface="Berlin Sans FB" pitchFamily="34" charset="0"/>
            </a:endParaRPr>
          </a:p>
          <a:p>
            <a:pPr>
              <a:lnSpc>
                <a:spcPct val="100000"/>
              </a:lnSpc>
              <a:spcBef>
                <a:spcPts val="1749"/>
              </a:spcBef>
            </a:pPr>
            <a:r>
              <a:rPr lang="it-IT" sz="2800" b="0" i="1" strike="noStrike" spc="-1" dirty="0">
                <a:solidFill>
                  <a:srgbClr val="000000"/>
                </a:solidFill>
                <a:latin typeface="Berlin Sans FB" pitchFamily="34" charset="0"/>
              </a:rPr>
              <a:t>Visite mediche straordinarie</a:t>
            </a:r>
            <a:endParaRPr lang="it-IT" sz="2800" b="0" strike="noStrike" spc="-1" dirty="0">
              <a:latin typeface="Berlin Sans FB" pitchFamily="34" charset="0"/>
            </a:endParaRPr>
          </a:p>
        </p:txBody>
      </p:sp>
      <p:pic>
        <p:nvPicPr>
          <p:cNvPr id="1364" name="Picture 4"/>
          <p:cNvPicPr/>
          <p:nvPr/>
        </p:nvPicPr>
        <p:blipFill>
          <a:blip r:embed="rId3"/>
          <a:stretch/>
        </p:blipFill>
        <p:spPr>
          <a:xfrm>
            <a:off x="324000" y="1989000"/>
            <a:ext cx="3370545" cy="264765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65" name="CustomShape 1"/>
          <p:cNvSpPr/>
          <p:nvPr/>
        </p:nvSpPr>
        <p:spPr>
          <a:xfrm>
            <a:off x="1393233" y="737000"/>
            <a:ext cx="6624360" cy="398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spcBef>
                <a:spcPts val="1250"/>
              </a:spcBef>
            </a:pPr>
            <a:r>
              <a:rPr lang="it-IT" sz="2200" b="1" strike="noStrike" spc="-1" dirty="0">
                <a:solidFill>
                  <a:srgbClr val="00B0F0"/>
                </a:solidFill>
                <a:latin typeface="Berlin Sans FB" pitchFamily="34" charset="0"/>
              </a:rPr>
              <a:t>SORVEGLIANZA SANITARIA</a:t>
            </a:r>
            <a:endParaRPr lang="it-IT" sz="2200" b="0" strike="noStrike" spc="-1" dirty="0">
              <a:solidFill>
                <a:srgbClr val="00B0F0"/>
              </a:solidFill>
              <a:latin typeface="Berlin Sans FB" pitchFamily="34" charset="0"/>
            </a:endParaRPr>
          </a:p>
        </p:txBody>
      </p:sp>
      <p:sp>
        <p:nvSpPr>
          <p:cNvPr id="1366" name="CustomShape 2"/>
          <p:cNvSpPr/>
          <p:nvPr/>
        </p:nvSpPr>
        <p:spPr>
          <a:xfrm>
            <a:off x="2268360" y="333360"/>
            <a:ext cx="4392360" cy="366480"/>
          </a:xfrm>
          <a:prstGeom prst="rect">
            <a:avLst/>
          </a:prstGeom>
          <a:noFill/>
          <a:ln>
            <a:noFill/>
          </a:ln>
        </p:spPr>
        <p:style>
          <a:lnRef idx="0">
            <a:scrgbClr r="0" g="0" b="0"/>
          </a:lnRef>
          <a:fillRef idx="0">
            <a:scrgbClr r="0" g="0" b="0"/>
          </a:fillRef>
          <a:effectRef idx="0">
            <a:scrgbClr r="0" g="0" b="0"/>
          </a:effectRef>
          <a:fontRef idx="minor"/>
        </p:style>
      </p:sp>
      <p:pic>
        <p:nvPicPr>
          <p:cNvPr id="1367" name="Picture 3"/>
          <p:cNvPicPr/>
          <p:nvPr/>
        </p:nvPicPr>
        <p:blipFill>
          <a:blip r:embed="rId3"/>
          <a:stretch/>
        </p:blipFill>
        <p:spPr>
          <a:xfrm>
            <a:off x="428662" y="2140203"/>
            <a:ext cx="2757884" cy="3133156"/>
          </a:xfrm>
          <a:prstGeom prst="rect">
            <a:avLst/>
          </a:prstGeom>
          <a:ln>
            <a:noFill/>
          </a:ln>
        </p:spPr>
      </p:pic>
      <p:sp>
        <p:nvSpPr>
          <p:cNvPr id="1368" name="CustomShape 3"/>
          <p:cNvSpPr/>
          <p:nvPr/>
        </p:nvSpPr>
        <p:spPr>
          <a:xfrm>
            <a:off x="3314477" y="2140203"/>
            <a:ext cx="5689080" cy="35262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2001"/>
              </a:spcBef>
            </a:pPr>
            <a:r>
              <a:rPr lang="it-IT" sz="3000" b="0" strike="noStrike" spc="-1" dirty="0" smtClean="0">
                <a:solidFill>
                  <a:srgbClr val="000000"/>
                </a:solidFill>
                <a:latin typeface="Berlin Sans FB" pitchFamily="34" charset="0"/>
              </a:rPr>
              <a:t>Visita Gli Ambienti Di Lavoro</a:t>
            </a:r>
            <a:endParaRPr lang="it-IT" sz="3000" b="0" strike="noStrike" spc="-1" dirty="0" smtClean="0">
              <a:latin typeface="Berlin Sans FB" pitchFamily="34" charset="0"/>
            </a:endParaRPr>
          </a:p>
          <a:p>
            <a:pPr>
              <a:lnSpc>
                <a:spcPct val="100000"/>
              </a:lnSpc>
              <a:spcBef>
                <a:spcPts val="2001"/>
              </a:spcBef>
            </a:pPr>
            <a:r>
              <a:rPr lang="it-IT" sz="3000" b="0" strike="noStrike" spc="-1" dirty="0" smtClean="0">
                <a:solidFill>
                  <a:srgbClr val="000000"/>
                </a:solidFill>
                <a:latin typeface="Berlin Sans FB" pitchFamily="34" charset="0"/>
              </a:rPr>
              <a:t>Effettua Una Analisi Dei Rischi Per La Salute</a:t>
            </a:r>
            <a:endParaRPr lang="it-IT" sz="3000" b="0" strike="noStrike" spc="-1" dirty="0" smtClean="0">
              <a:latin typeface="Berlin Sans FB" pitchFamily="34" charset="0"/>
            </a:endParaRPr>
          </a:p>
          <a:p>
            <a:pPr>
              <a:lnSpc>
                <a:spcPct val="100000"/>
              </a:lnSpc>
              <a:spcBef>
                <a:spcPts val="2001"/>
              </a:spcBef>
            </a:pPr>
            <a:r>
              <a:rPr lang="it-IT" sz="3000" b="0" strike="noStrike" spc="-1" dirty="0" smtClean="0">
                <a:solidFill>
                  <a:srgbClr val="000000"/>
                </a:solidFill>
                <a:latin typeface="Berlin Sans FB" pitchFamily="34" charset="0"/>
              </a:rPr>
              <a:t>Predispone Il Protocollo Sanitari</a:t>
            </a:r>
            <a:r>
              <a:rPr lang="it-IT" sz="3000" b="0" strike="noStrike" spc="-1" dirty="0" smtClean="0">
                <a:solidFill>
                  <a:srgbClr val="000000"/>
                </a:solidFill>
                <a:latin typeface="Arial"/>
              </a:rPr>
              <a:t>o</a:t>
            </a:r>
            <a:endParaRPr lang="it-IT" sz="30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69" name="CustomShape 1"/>
          <p:cNvSpPr/>
          <p:nvPr/>
        </p:nvSpPr>
        <p:spPr>
          <a:xfrm>
            <a:off x="1476360" y="333360"/>
            <a:ext cx="6624360" cy="398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spcBef>
                <a:spcPts val="1250"/>
              </a:spcBef>
            </a:pPr>
            <a:r>
              <a:rPr lang="it-IT" sz="2200" b="1" strike="noStrike" spc="-1" dirty="0">
                <a:solidFill>
                  <a:srgbClr val="00B0F0"/>
                </a:solidFill>
                <a:latin typeface="Berlin Sans FB" pitchFamily="34" charset="0"/>
              </a:rPr>
              <a:t>SORVEGLIANZA SANITARIA</a:t>
            </a:r>
            <a:endParaRPr lang="it-IT" sz="2200" b="0" strike="noStrike" spc="-1" dirty="0">
              <a:solidFill>
                <a:srgbClr val="00B0F0"/>
              </a:solidFill>
              <a:latin typeface="Berlin Sans FB" pitchFamily="34" charset="0"/>
            </a:endParaRPr>
          </a:p>
        </p:txBody>
      </p:sp>
      <p:sp>
        <p:nvSpPr>
          <p:cNvPr id="1370" name="CustomShape 2"/>
          <p:cNvSpPr/>
          <p:nvPr/>
        </p:nvSpPr>
        <p:spPr>
          <a:xfrm>
            <a:off x="2268360" y="333360"/>
            <a:ext cx="4392360" cy="366480"/>
          </a:xfrm>
          <a:prstGeom prst="rect">
            <a:avLst/>
          </a:prstGeom>
          <a:noFill/>
          <a:ln>
            <a:noFill/>
          </a:ln>
        </p:spPr>
        <p:style>
          <a:lnRef idx="0">
            <a:scrgbClr r="0" g="0" b="0"/>
          </a:lnRef>
          <a:fillRef idx="0">
            <a:scrgbClr r="0" g="0" b="0"/>
          </a:fillRef>
          <a:effectRef idx="0">
            <a:scrgbClr r="0" g="0" b="0"/>
          </a:effectRef>
          <a:fontRef idx="minor"/>
        </p:style>
      </p:sp>
      <p:sp>
        <p:nvSpPr>
          <p:cNvPr id="1371" name="CustomShape 3"/>
          <p:cNvSpPr/>
          <p:nvPr/>
        </p:nvSpPr>
        <p:spPr>
          <a:xfrm>
            <a:off x="3708360" y="1628640"/>
            <a:ext cx="5184360" cy="41619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strike="noStrike" spc="-1" dirty="0">
                <a:solidFill>
                  <a:srgbClr val="FF0066"/>
                </a:solidFill>
                <a:latin typeface="Berlin Sans FB" pitchFamily="34" charset="0"/>
              </a:rPr>
              <a:t>GIUDIZIO DI IDONEITA</a:t>
            </a:r>
            <a:endParaRPr lang="it-IT" sz="2400" strike="noStrike" spc="-1" dirty="0">
              <a:latin typeface="Berlin Sans FB" pitchFamily="34" charset="0"/>
            </a:endParaRPr>
          </a:p>
          <a:p>
            <a:pPr marL="216000" indent="-216000">
              <a:lnSpc>
                <a:spcPct val="100000"/>
              </a:lnSpc>
              <a:spcBef>
                <a:spcPts val="1500"/>
              </a:spcBef>
              <a:buClr>
                <a:srgbClr val="000000"/>
              </a:buClr>
              <a:buFont typeface="Times New Roman"/>
              <a:buChar char="•"/>
            </a:pPr>
            <a:r>
              <a:rPr lang="it-IT" sz="2400" strike="noStrike" spc="-1" dirty="0" smtClean="0">
                <a:solidFill>
                  <a:srgbClr val="000000"/>
                </a:solidFill>
                <a:latin typeface="Berlin Sans FB" pitchFamily="34" charset="0"/>
              </a:rPr>
              <a:t>Idoneo</a:t>
            </a:r>
            <a:endParaRPr lang="it-IT" sz="2400" strike="noStrike" spc="-1" dirty="0" smtClean="0">
              <a:latin typeface="Berlin Sans FB" pitchFamily="34" charset="0"/>
            </a:endParaRPr>
          </a:p>
          <a:p>
            <a:pPr marL="216000" indent="-216000">
              <a:lnSpc>
                <a:spcPct val="100000"/>
              </a:lnSpc>
              <a:spcBef>
                <a:spcPts val="1500"/>
              </a:spcBef>
              <a:buClr>
                <a:srgbClr val="000000"/>
              </a:buClr>
              <a:buFont typeface="Times New Roman"/>
              <a:buChar char="•"/>
            </a:pPr>
            <a:r>
              <a:rPr lang="it-IT" sz="2400" strike="noStrike" spc="-1" dirty="0" smtClean="0">
                <a:solidFill>
                  <a:srgbClr val="000000"/>
                </a:solidFill>
                <a:latin typeface="Berlin Sans FB" pitchFamily="34" charset="0"/>
              </a:rPr>
              <a:t>Inidoneo Temporaneamente</a:t>
            </a:r>
            <a:endParaRPr lang="it-IT" sz="2400" strike="noStrike" spc="-1" dirty="0" smtClean="0">
              <a:latin typeface="Berlin Sans FB" pitchFamily="34" charset="0"/>
            </a:endParaRPr>
          </a:p>
          <a:p>
            <a:pPr>
              <a:lnSpc>
                <a:spcPct val="100000"/>
              </a:lnSpc>
              <a:spcBef>
                <a:spcPts val="1500"/>
              </a:spcBef>
            </a:pPr>
            <a:r>
              <a:rPr lang="it-IT" sz="2400" strike="noStrike" spc="-1" dirty="0" smtClean="0">
                <a:solidFill>
                  <a:srgbClr val="000000"/>
                </a:solidFill>
                <a:latin typeface="Berlin Sans FB" pitchFamily="34" charset="0"/>
              </a:rPr>
              <a:t>*Idoneo Con Limitazione*</a:t>
            </a:r>
            <a:endParaRPr lang="it-IT" sz="2400" strike="noStrike" spc="-1" dirty="0" smtClean="0">
              <a:latin typeface="Berlin Sans FB" pitchFamily="34" charset="0"/>
            </a:endParaRPr>
          </a:p>
          <a:p>
            <a:pPr marL="216000" indent="-216000">
              <a:lnSpc>
                <a:spcPct val="100000"/>
              </a:lnSpc>
              <a:spcBef>
                <a:spcPts val="1500"/>
              </a:spcBef>
              <a:buClr>
                <a:srgbClr val="000000"/>
              </a:buClr>
              <a:buFont typeface="Times New Roman"/>
              <a:buChar char="•"/>
            </a:pPr>
            <a:r>
              <a:rPr lang="it-IT" sz="2400" strike="noStrike" spc="-1" dirty="0" smtClean="0">
                <a:solidFill>
                  <a:srgbClr val="000000"/>
                </a:solidFill>
                <a:latin typeface="Berlin Sans FB" pitchFamily="34" charset="0"/>
              </a:rPr>
              <a:t>Inidoneo Parziale</a:t>
            </a:r>
            <a:endParaRPr lang="it-IT" sz="2400" strike="noStrike" spc="-1" dirty="0" smtClean="0">
              <a:latin typeface="Berlin Sans FB" pitchFamily="34" charset="0"/>
            </a:endParaRPr>
          </a:p>
          <a:p>
            <a:pPr marL="216000" indent="-216000">
              <a:lnSpc>
                <a:spcPct val="100000"/>
              </a:lnSpc>
              <a:spcBef>
                <a:spcPts val="1500"/>
              </a:spcBef>
              <a:buClr>
                <a:srgbClr val="000000"/>
              </a:buClr>
              <a:buFont typeface="Times New Roman"/>
              <a:buChar char="•"/>
            </a:pPr>
            <a:r>
              <a:rPr lang="it-IT" sz="2400" strike="noStrike" spc="-1" dirty="0" smtClean="0">
                <a:solidFill>
                  <a:srgbClr val="000000"/>
                </a:solidFill>
                <a:latin typeface="Berlin Sans FB" pitchFamily="34" charset="0"/>
              </a:rPr>
              <a:t>Inidoneo Totale</a:t>
            </a:r>
            <a:endParaRPr lang="it-IT" sz="2400" strike="noStrike" spc="-1" dirty="0" smtClean="0">
              <a:latin typeface="Berlin Sans FB" pitchFamily="34" charset="0"/>
            </a:endParaRPr>
          </a:p>
          <a:p>
            <a:pPr marL="216000" indent="-216000">
              <a:lnSpc>
                <a:spcPct val="100000"/>
              </a:lnSpc>
              <a:spcBef>
                <a:spcPts val="1500"/>
              </a:spcBef>
              <a:buClr>
                <a:srgbClr val="000000"/>
              </a:buClr>
              <a:buFont typeface="Times New Roman"/>
              <a:buChar char="•"/>
            </a:pPr>
            <a:r>
              <a:rPr lang="it-IT" sz="2400" strike="noStrike" spc="-1" dirty="0" smtClean="0">
                <a:solidFill>
                  <a:srgbClr val="000000"/>
                </a:solidFill>
                <a:latin typeface="Berlin Sans FB" pitchFamily="34" charset="0"/>
              </a:rPr>
              <a:t>Inidoneo Permanente</a:t>
            </a:r>
            <a:endParaRPr lang="it-IT" sz="2400" strike="noStrike" spc="-1" dirty="0">
              <a:latin typeface="Berlin Sans FB" pitchFamily="34" charset="0"/>
            </a:endParaRPr>
          </a:p>
        </p:txBody>
      </p:sp>
      <p:pic>
        <p:nvPicPr>
          <p:cNvPr id="1372" name="Picture 4"/>
          <p:cNvPicPr/>
          <p:nvPr/>
        </p:nvPicPr>
        <p:blipFill>
          <a:blip r:embed="rId3"/>
          <a:stretch/>
        </p:blipFill>
        <p:spPr>
          <a:xfrm>
            <a:off x="250920" y="1782618"/>
            <a:ext cx="3212716" cy="3441342"/>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73" name="Picture 1"/>
          <p:cNvPicPr/>
          <p:nvPr/>
        </p:nvPicPr>
        <p:blipFill>
          <a:blip r:embed="rId4"/>
          <a:stretch/>
        </p:blipFill>
        <p:spPr>
          <a:xfrm>
            <a:off x="287280" y="503280"/>
            <a:ext cx="1800000" cy="2274480"/>
          </a:xfrm>
          <a:prstGeom prst="rect">
            <a:avLst/>
          </a:prstGeom>
          <a:ln>
            <a:noFill/>
          </a:ln>
        </p:spPr>
      </p:pic>
      <p:pic>
        <p:nvPicPr>
          <p:cNvPr id="1374" name="Picture 2"/>
          <p:cNvPicPr/>
          <p:nvPr/>
        </p:nvPicPr>
        <p:blipFill>
          <a:blip r:embed="rId5"/>
          <a:stretch/>
        </p:blipFill>
        <p:spPr>
          <a:xfrm>
            <a:off x="344520" y="3384720"/>
            <a:ext cx="1887120" cy="2539800"/>
          </a:xfrm>
          <a:prstGeom prst="rect">
            <a:avLst/>
          </a:prstGeom>
          <a:ln>
            <a:noFill/>
          </a:ln>
        </p:spPr>
      </p:pic>
      <p:sp>
        <p:nvSpPr>
          <p:cNvPr id="1375" name="CustomShape 1"/>
          <p:cNvSpPr/>
          <p:nvPr/>
        </p:nvSpPr>
        <p:spPr>
          <a:xfrm>
            <a:off x="2231640" y="4951222"/>
            <a:ext cx="6408360" cy="1150560"/>
          </a:xfrm>
          <a:custGeom>
            <a:avLst/>
            <a:gdLst/>
            <a:ahLst/>
            <a:cxnLst/>
            <a:rect l="0" t="0" r="r" b="b"/>
            <a:pathLst>
              <a:path w="17803" h="3198">
                <a:moveTo>
                  <a:pt x="0" y="0"/>
                </a:moveTo>
                <a:lnTo>
                  <a:pt x="17802" y="0"/>
                </a:lnTo>
                <a:moveTo>
                  <a:pt x="0" y="3197"/>
                </a:moveTo>
                <a:lnTo>
                  <a:pt x="17802" y="3197"/>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chemeClr val="bg2">
                    <a:lumMod val="50000"/>
                  </a:schemeClr>
                </a:solidFill>
                <a:latin typeface="Berlin Sans FB" pitchFamily="34" charset="0"/>
              </a:rPr>
              <a:t>Organo di vigilanza</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76" name="CustomShape 1"/>
          <p:cNvSpPr/>
          <p:nvPr/>
        </p:nvSpPr>
        <p:spPr>
          <a:xfrm>
            <a:off x="324000" y="1916280"/>
            <a:ext cx="7877891" cy="431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70000"/>
              </a:lnSpc>
            </a:pPr>
            <a:r>
              <a:rPr lang="it-IT" sz="2800" b="0" strike="noStrike" spc="-1" dirty="0">
                <a:solidFill>
                  <a:srgbClr val="FFFFFF"/>
                </a:solidFill>
                <a:latin typeface="Berlin Sans FB" pitchFamily="34" charset="0"/>
              </a:rPr>
              <a:t>articolo 20 vigilanza: </a:t>
            </a:r>
            <a:endParaRPr lang="it-IT" sz="2800" b="0" strike="noStrike" spc="-1" dirty="0">
              <a:latin typeface="Berlin Sans FB" pitchFamily="34" charset="0"/>
            </a:endParaRPr>
          </a:p>
          <a:p>
            <a:pPr algn="ctr">
              <a:lnSpc>
                <a:spcPct val="70000"/>
              </a:lnSpc>
            </a:pPr>
            <a:r>
              <a:rPr lang="it-IT" sz="2800" b="0" strike="noStrike" spc="-1" dirty="0">
                <a:solidFill>
                  <a:srgbClr val="FFFFFF"/>
                </a:solidFill>
                <a:latin typeface="Berlin Sans FB" pitchFamily="34" charset="0"/>
              </a:rPr>
              <a:t>funzioni della pubblica amministrazione</a:t>
            </a:r>
            <a:r>
              <a:rPr lang="it-IT" sz="3600" b="0" strike="noStrike" spc="-1" dirty="0">
                <a:solidFill>
                  <a:srgbClr val="FFFFCC"/>
                </a:solidFill>
                <a:latin typeface="Berlin Sans FB" pitchFamily="34" charset="0"/>
              </a:rPr>
              <a:t> </a:t>
            </a:r>
            <a:endParaRPr lang="it-IT" sz="3600" b="0" strike="noStrike" spc="-1" dirty="0">
              <a:latin typeface="Berlin Sans FB" pitchFamily="34" charset="0"/>
            </a:endParaRPr>
          </a:p>
        </p:txBody>
      </p:sp>
      <p:sp>
        <p:nvSpPr>
          <p:cNvPr id="1377" name="CustomShape 2"/>
          <p:cNvSpPr/>
          <p:nvPr/>
        </p:nvSpPr>
        <p:spPr>
          <a:xfrm>
            <a:off x="1074251" y="1208709"/>
            <a:ext cx="7127640" cy="33858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400" b="1" strike="noStrike" spc="-1" dirty="0">
                <a:solidFill>
                  <a:srgbClr val="000000"/>
                </a:solidFill>
                <a:latin typeface="Berlin Sans FB" pitchFamily="34" charset="0"/>
              </a:rPr>
              <a:t>Il </a:t>
            </a:r>
            <a:r>
              <a:rPr lang="it-IT" sz="2400" b="1" strike="noStrike" spc="-1" dirty="0">
                <a:solidFill>
                  <a:srgbClr val="FF0000"/>
                </a:solidFill>
                <a:latin typeface="Berlin Sans FB" pitchFamily="34" charset="0"/>
              </a:rPr>
              <a:t>Servizio Igiene Ambientale*</a:t>
            </a:r>
            <a:r>
              <a:rPr lang="it-IT" sz="2400" b="0" strike="noStrike" spc="-1" dirty="0">
                <a:solidFill>
                  <a:srgbClr val="000000"/>
                </a:solidFill>
                <a:latin typeface="Berlin Sans FB" pitchFamily="34" charset="0"/>
              </a:rPr>
              <a:t> e, per quanto di sua competenza, il Servizio della Protezione Civile svolgono l'attività di vigilanza sull'applicazione della legislazione in materia di sicurezza e salute sui luoghi di lavoro e in materia di incidenti rilevanti. </a:t>
            </a:r>
            <a:endParaRPr lang="it-IT" sz="2400" b="0" strike="noStrike" spc="-1" dirty="0">
              <a:latin typeface="Berlin Sans FB" pitchFamily="34" charset="0"/>
            </a:endParaRPr>
          </a:p>
          <a:p>
            <a:pPr>
              <a:lnSpc>
                <a:spcPct val="100000"/>
              </a:lnSpc>
            </a:pPr>
            <a:endParaRPr lang="it-IT" sz="2400" b="0" strike="noStrike" spc="-1" dirty="0">
              <a:latin typeface="Berlin Sans FB" pitchFamily="34" charset="0"/>
            </a:endParaRPr>
          </a:p>
          <a:p>
            <a:pPr>
              <a:lnSpc>
                <a:spcPct val="100000"/>
              </a:lnSpc>
            </a:pPr>
            <a:r>
              <a:rPr lang="it-IT" sz="2400" b="0" i="1" strike="noStrike" spc="-1" dirty="0">
                <a:solidFill>
                  <a:srgbClr val="000000"/>
                </a:solidFill>
                <a:latin typeface="Berlin Sans FB" pitchFamily="34" charset="0"/>
              </a:rPr>
              <a:t>*ex Dipartimento di Sanità Pubblica (2004)</a:t>
            </a:r>
            <a:endParaRPr lang="it-IT" sz="2400" b="0" strike="noStrike" spc="-1" dirty="0">
              <a:latin typeface="Berlin Sans FB" pitchFamily="34" charset="0"/>
            </a:endParaRPr>
          </a:p>
          <a:p>
            <a:pPr>
              <a:lnSpc>
                <a:spcPct val="100000"/>
              </a:lnSpc>
            </a:pPr>
            <a:r>
              <a:rPr lang="it-IT" sz="2400" b="0" i="1" strike="noStrike" spc="-1" dirty="0">
                <a:solidFill>
                  <a:srgbClr val="000000"/>
                </a:solidFill>
                <a:latin typeface="Berlin Sans FB" pitchFamily="34" charset="0"/>
              </a:rPr>
              <a:t>*ora Dipartimento di Prevenzione (2010)</a:t>
            </a:r>
            <a:endParaRPr lang="it-IT" sz="2400" b="0" strike="noStrike" spc="-1" dirty="0">
              <a:latin typeface="Berlin Sans FB" pitchFamily="34" charset="0"/>
            </a:endParaRPr>
          </a:p>
          <a:p>
            <a:pPr>
              <a:lnSpc>
                <a:spcPct val="100000"/>
              </a:lnSpc>
            </a:pPr>
            <a:r>
              <a:rPr lang="it-IT" sz="2400" b="1" i="1" strike="noStrike" spc="-1" dirty="0">
                <a:solidFill>
                  <a:srgbClr val="000000"/>
                </a:solidFill>
                <a:latin typeface="Berlin Sans FB" pitchFamily="34" charset="0"/>
              </a:rPr>
              <a:t>*UOC Sicurezza sul Lavoro</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78" name="Picture 1"/>
          <p:cNvPicPr/>
          <p:nvPr/>
        </p:nvPicPr>
        <p:blipFill>
          <a:blip r:embed="rId3"/>
          <a:stretch/>
        </p:blipFill>
        <p:spPr>
          <a:xfrm>
            <a:off x="287280" y="503280"/>
            <a:ext cx="1800000" cy="2274480"/>
          </a:xfrm>
          <a:prstGeom prst="rect">
            <a:avLst/>
          </a:prstGeom>
          <a:ln>
            <a:noFill/>
          </a:ln>
        </p:spPr>
      </p:pic>
      <p:pic>
        <p:nvPicPr>
          <p:cNvPr id="1379" name="Picture 2"/>
          <p:cNvPicPr/>
          <p:nvPr/>
        </p:nvPicPr>
        <p:blipFill>
          <a:blip r:embed="rId4"/>
          <a:stretch/>
        </p:blipFill>
        <p:spPr>
          <a:xfrm>
            <a:off x="344520" y="3384720"/>
            <a:ext cx="1887120" cy="2539800"/>
          </a:xfrm>
          <a:prstGeom prst="rect">
            <a:avLst/>
          </a:prstGeom>
          <a:ln>
            <a:noFill/>
          </a:ln>
        </p:spPr>
      </p:pic>
      <p:sp>
        <p:nvSpPr>
          <p:cNvPr id="1380" name="CustomShape 1"/>
          <p:cNvSpPr/>
          <p:nvPr/>
        </p:nvSpPr>
        <p:spPr>
          <a:xfrm>
            <a:off x="2376803" y="4941720"/>
            <a:ext cx="6408360" cy="1150560"/>
          </a:xfrm>
          <a:custGeom>
            <a:avLst/>
            <a:gdLst/>
            <a:ahLst/>
            <a:cxnLst/>
            <a:rect l="0" t="0" r="r" b="b"/>
            <a:pathLst>
              <a:path w="17803" h="3198">
                <a:moveTo>
                  <a:pt x="0" y="0"/>
                </a:moveTo>
                <a:lnTo>
                  <a:pt x="17802" y="0"/>
                </a:lnTo>
                <a:moveTo>
                  <a:pt x="0" y="3197"/>
                </a:moveTo>
                <a:lnTo>
                  <a:pt x="17802" y="3197"/>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lnSpc>
                <a:spcPct val="100000"/>
              </a:lnSpc>
            </a:pPr>
            <a:r>
              <a:rPr lang="it-IT" sz="2400" spc="-123" dirty="0">
                <a:solidFill>
                  <a:schemeClr val="bg2">
                    <a:lumMod val="50000"/>
                  </a:schemeClr>
                </a:solidFill>
                <a:latin typeface="Berlin Sans FB" pitchFamily="34" charset="0"/>
              </a:rPr>
              <a:t>Dispositivi di Protezione Individuali - DPI</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81" name="CustomShape 1"/>
          <p:cNvSpPr/>
          <p:nvPr/>
        </p:nvSpPr>
        <p:spPr>
          <a:xfrm>
            <a:off x="179280" y="1628640"/>
            <a:ext cx="8229240" cy="404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endParaRPr lang="it-IT" sz="1800" b="0" strike="noStrike" spc="-1" dirty="0">
              <a:latin typeface="Arial"/>
            </a:endParaRPr>
          </a:p>
          <a:p>
            <a:pPr algn="ctr">
              <a:lnSpc>
                <a:spcPct val="100000"/>
              </a:lnSpc>
            </a:pPr>
            <a:r>
              <a:rPr lang="it-IT" sz="2400" b="1" strike="noStrike" spc="-1" dirty="0">
                <a:solidFill>
                  <a:srgbClr val="FFFFFF"/>
                </a:solidFill>
                <a:latin typeface="Comic Sans MS"/>
              </a:rPr>
              <a:t>Legge 18 Febbraio 1998 N° 31 (art. 33)</a:t>
            </a:r>
            <a:endParaRPr lang="it-IT" sz="2400" b="0" strike="noStrike" spc="-1" dirty="0">
              <a:latin typeface="Arial"/>
            </a:endParaRPr>
          </a:p>
          <a:p>
            <a:pPr algn="ctr">
              <a:lnSpc>
                <a:spcPct val="100000"/>
              </a:lnSpc>
            </a:pPr>
            <a:endParaRPr lang="it-IT" sz="2400" b="0" strike="noStrike" spc="-1" dirty="0">
              <a:latin typeface="Arial"/>
            </a:endParaRPr>
          </a:p>
          <a:p>
            <a:pPr algn="ctr">
              <a:lnSpc>
                <a:spcPct val="100000"/>
              </a:lnSpc>
            </a:pPr>
            <a:r>
              <a:rPr lang="it-IT" sz="2400" b="1" strike="noStrike" spc="-1" dirty="0">
                <a:solidFill>
                  <a:srgbClr val="FFFFFF"/>
                </a:solidFill>
                <a:latin typeface="Comic Sans MS"/>
              </a:rPr>
              <a:t>Dispositivi di Protezione Individuali – D.P.I.-</a:t>
            </a:r>
            <a:endParaRPr lang="it-IT" sz="2400" b="0" strike="noStrike" spc="-1" dirty="0">
              <a:latin typeface="Arial"/>
            </a:endParaRPr>
          </a:p>
        </p:txBody>
      </p:sp>
      <p:sp>
        <p:nvSpPr>
          <p:cNvPr id="1382" name="CustomShape 2"/>
          <p:cNvSpPr/>
          <p:nvPr/>
        </p:nvSpPr>
        <p:spPr>
          <a:xfrm>
            <a:off x="1159429" y="2156992"/>
            <a:ext cx="7129080" cy="19220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400" b="0" strike="noStrike" spc="-1" dirty="0">
                <a:solidFill>
                  <a:srgbClr val="FF0000"/>
                </a:solidFill>
                <a:latin typeface="Berlin Sans FB" pitchFamily="34" charset="0"/>
              </a:rPr>
              <a:t>Il datore di lavoro fornisce ai lavoratori mezzi personali di protezione adeguati</a:t>
            </a:r>
            <a:r>
              <a:rPr lang="it-IT" sz="2400" b="0" strike="noStrike" spc="-1" dirty="0">
                <a:solidFill>
                  <a:srgbClr val="000000"/>
                </a:solidFill>
                <a:latin typeface="Berlin Sans FB" pitchFamily="34" charset="0"/>
              </a:rPr>
              <a:t>, li mantiene in efficienza e ne assicura le condizioni di igiene, mediante la manutenzione, le riparazioni e le sostituzioni necessarie. </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83" name="CustomShape 1"/>
          <p:cNvSpPr/>
          <p:nvPr/>
        </p:nvSpPr>
        <p:spPr>
          <a:xfrm>
            <a:off x="179280" y="1628640"/>
            <a:ext cx="8229240" cy="404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endParaRPr lang="it-IT" sz="1800" b="0" strike="noStrike" spc="-1">
              <a:latin typeface="Arial"/>
            </a:endParaRPr>
          </a:p>
          <a:p>
            <a:pPr algn="ctr">
              <a:lnSpc>
                <a:spcPct val="100000"/>
              </a:lnSpc>
            </a:pPr>
            <a:r>
              <a:rPr lang="it-IT" sz="2400" b="1" strike="noStrike" spc="-1">
                <a:solidFill>
                  <a:srgbClr val="FFFFFF"/>
                </a:solidFill>
                <a:latin typeface="Comic Sans MS"/>
              </a:rPr>
              <a:t>Legge 18 Febbraio 1998 N° 31 (art. 33)</a:t>
            </a:r>
            <a:endParaRPr lang="it-IT" sz="2400" b="0" strike="noStrike" spc="-1">
              <a:latin typeface="Arial"/>
            </a:endParaRPr>
          </a:p>
          <a:p>
            <a:pPr algn="ctr">
              <a:lnSpc>
                <a:spcPct val="100000"/>
              </a:lnSpc>
            </a:pPr>
            <a:endParaRPr lang="it-IT" sz="2400" b="0" strike="noStrike" spc="-1">
              <a:latin typeface="Arial"/>
            </a:endParaRPr>
          </a:p>
          <a:p>
            <a:pPr algn="ctr">
              <a:lnSpc>
                <a:spcPct val="100000"/>
              </a:lnSpc>
            </a:pPr>
            <a:r>
              <a:rPr lang="it-IT" sz="2400" b="1" strike="noStrike" spc="-1">
                <a:solidFill>
                  <a:srgbClr val="FFFFFF"/>
                </a:solidFill>
                <a:latin typeface="Comic Sans MS"/>
              </a:rPr>
              <a:t>Dispositivi di Protezione Individuali –D.P.I.-</a:t>
            </a:r>
            <a:endParaRPr lang="it-IT" sz="2400" b="0" strike="noStrike" spc="-1">
              <a:latin typeface="Arial"/>
            </a:endParaRPr>
          </a:p>
        </p:txBody>
      </p:sp>
      <p:sp>
        <p:nvSpPr>
          <p:cNvPr id="1384" name="CustomShape 2"/>
          <p:cNvSpPr/>
          <p:nvPr/>
        </p:nvSpPr>
        <p:spPr>
          <a:xfrm>
            <a:off x="1076302" y="2062938"/>
            <a:ext cx="7200720" cy="19220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it-IT" sz="2400" b="0" strike="noStrike" spc="-1" dirty="0">
                <a:solidFill>
                  <a:srgbClr val="000000"/>
                </a:solidFill>
                <a:latin typeface="Berlin Sans FB" pitchFamily="34" charset="0"/>
              </a:rPr>
              <a:t>I mezzi di protezione personali impiegati devono essere </a:t>
            </a:r>
            <a:r>
              <a:rPr lang="it-IT" sz="2400" b="0" strike="noStrike" spc="-1" dirty="0">
                <a:solidFill>
                  <a:srgbClr val="FF0000"/>
                </a:solidFill>
                <a:latin typeface="Berlin Sans FB" pitchFamily="34" charset="0"/>
              </a:rPr>
              <a:t>conformi alle relative disposizioni comunitarie </a:t>
            </a:r>
            <a:r>
              <a:rPr lang="it-IT" sz="2400" b="0" strike="noStrike" spc="-1" dirty="0">
                <a:solidFill>
                  <a:srgbClr val="000000"/>
                </a:solidFill>
                <a:latin typeface="Berlin Sans FB" pitchFamily="34" charset="0"/>
              </a:rPr>
              <a:t>concernenti la progettazione e la costruzione in materia di sicurezza e sanità (marcatura CE). </a:t>
            </a:r>
            <a:endParaRPr lang="it-IT" sz="2400" b="0" strike="noStrike" spc="-1" dirty="0">
              <a:latin typeface="Berlin Sans FB"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9" name="CustomShape 1"/>
          <p:cNvSpPr/>
          <p:nvPr/>
        </p:nvSpPr>
        <p:spPr>
          <a:xfrm>
            <a:off x="1662546" y="1634659"/>
            <a:ext cx="6243781" cy="2798796"/>
          </a:xfrm>
          <a:custGeom>
            <a:avLst/>
            <a:gdLst/>
            <a:ahLst/>
            <a:cxnLst/>
            <a:rect l="0" t="0" r="r" b="b"/>
            <a:pathLst>
              <a:path w="14403" h="2506">
                <a:moveTo>
                  <a:pt x="0" y="0"/>
                </a:moveTo>
                <a:lnTo>
                  <a:pt x="14402" y="0"/>
                </a:lnTo>
                <a:moveTo>
                  <a:pt x="0" y="2505"/>
                </a:moveTo>
                <a:lnTo>
                  <a:pt x="14402" y="2505"/>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a:solidFill>
                  <a:srgbClr val="008000"/>
                </a:solidFill>
                <a:latin typeface="Berlin Sans FB" pitchFamily="34" charset="0"/>
              </a:rPr>
              <a:t>Quali sono i lavori più </a:t>
            </a:r>
          </a:p>
          <a:p>
            <a:pPr algn="ctr"/>
            <a:r>
              <a:rPr lang="it-IT" sz="2400" spc="-123" dirty="0">
                <a:solidFill>
                  <a:srgbClr val="008000"/>
                </a:solidFill>
                <a:latin typeface="Berlin Sans FB" pitchFamily="34" charset="0"/>
              </a:rPr>
              <a:t>rischiosi per la salute ?</a:t>
            </a:r>
          </a:p>
        </p:txBody>
      </p:sp>
    </p:spTree>
    <p:extLst>
      <p:ext uri="{BB962C8B-B14F-4D97-AF65-F5344CB8AC3E}">
        <p14:creationId xmlns:p14="http://schemas.microsoft.com/office/powerpoint/2010/main" val="300389005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388D504B-D3FC-46DD-89F9-B052FC3E1E76}" type="slidenum">
              <a:rPr lang="it-IT" sz="1400" b="0" strike="noStrike" spc="-1">
                <a:solidFill>
                  <a:srgbClr val="000000"/>
                </a:solidFill>
                <a:latin typeface="Arial"/>
              </a:rPr>
              <a:t>90</a:t>
            </a:fld>
            <a:endParaRPr lang="it-IT" sz="1400" b="0" strike="noStrike" spc="-1">
              <a:latin typeface="Arial"/>
            </a:endParaRPr>
          </a:p>
        </p:txBody>
      </p:sp>
      <p:pic>
        <p:nvPicPr>
          <p:cNvPr id="628" name="Picture 2"/>
          <p:cNvPicPr/>
          <p:nvPr/>
        </p:nvPicPr>
        <p:blipFill>
          <a:blip r:embed="rId3"/>
          <a:stretch/>
        </p:blipFill>
        <p:spPr>
          <a:xfrm>
            <a:off x="1995054" y="682560"/>
            <a:ext cx="5672225" cy="5191767"/>
          </a:xfrm>
          <a:prstGeom prst="rect">
            <a:avLst/>
          </a:prstGeom>
          <a:ln>
            <a:noFill/>
          </a:ln>
        </p:spPr>
      </p:pic>
    </p:spTree>
    <p:extLst>
      <p:ext uri="{BB962C8B-B14F-4D97-AF65-F5344CB8AC3E}">
        <p14:creationId xmlns:p14="http://schemas.microsoft.com/office/powerpoint/2010/main" val="200709121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85" name="Picture 1"/>
          <p:cNvPicPr/>
          <p:nvPr/>
        </p:nvPicPr>
        <p:blipFill>
          <a:blip r:embed="rId3"/>
          <a:stretch/>
        </p:blipFill>
        <p:spPr>
          <a:xfrm>
            <a:off x="1397048" y="535709"/>
            <a:ext cx="7063312" cy="5569527"/>
          </a:xfrm>
          <a:prstGeom prst="rect">
            <a:avLst/>
          </a:prstGeom>
          <a:ln>
            <a:noFill/>
          </a:ln>
        </p:spPr>
      </p:pic>
      <p:sp>
        <p:nvSpPr>
          <p:cNvPr id="1386" name="CustomShape 1"/>
          <p:cNvSpPr/>
          <p:nvPr/>
        </p:nvSpPr>
        <p:spPr>
          <a:xfrm>
            <a:off x="8280360" y="1079640"/>
            <a:ext cx="360000" cy="5400360"/>
          </a:xfrm>
          <a:prstGeom prst="rect">
            <a:avLst/>
          </a:prstGeom>
          <a:solidFill>
            <a:srgbClr val="729FCF"/>
          </a:solidFill>
          <a:ln w="9360">
            <a:solidFill>
              <a:srgbClr val="3465A4"/>
            </a:solidFill>
            <a:roun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87" name="Picture 1"/>
          <p:cNvPicPr/>
          <p:nvPr/>
        </p:nvPicPr>
        <p:blipFill>
          <a:blip r:embed="rId3"/>
          <a:stretch/>
        </p:blipFill>
        <p:spPr>
          <a:xfrm>
            <a:off x="2382980" y="435771"/>
            <a:ext cx="4891615" cy="5503211"/>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88" name="Picture 1"/>
          <p:cNvPicPr/>
          <p:nvPr/>
        </p:nvPicPr>
        <p:blipFill>
          <a:blip r:embed="rId3"/>
          <a:stretch/>
        </p:blipFill>
        <p:spPr>
          <a:xfrm>
            <a:off x="287280" y="503280"/>
            <a:ext cx="1800000" cy="2274480"/>
          </a:xfrm>
          <a:prstGeom prst="rect">
            <a:avLst/>
          </a:prstGeom>
          <a:ln>
            <a:noFill/>
          </a:ln>
        </p:spPr>
      </p:pic>
      <p:pic>
        <p:nvPicPr>
          <p:cNvPr id="1389" name="Picture 2"/>
          <p:cNvPicPr/>
          <p:nvPr/>
        </p:nvPicPr>
        <p:blipFill>
          <a:blip r:embed="rId4"/>
          <a:stretch/>
        </p:blipFill>
        <p:spPr>
          <a:xfrm>
            <a:off x="344520" y="3384720"/>
            <a:ext cx="1887120" cy="2539800"/>
          </a:xfrm>
          <a:prstGeom prst="rect">
            <a:avLst/>
          </a:prstGeom>
          <a:ln>
            <a:noFill/>
          </a:ln>
        </p:spPr>
      </p:pic>
      <p:sp>
        <p:nvSpPr>
          <p:cNvPr id="1390" name="CustomShape 1"/>
          <p:cNvSpPr/>
          <p:nvPr/>
        </p:nvSpPr>
        <p:spPr>
          <a:xfrm>
            <a:off x="2231640" y="4951222"/>
            <a:ext cx="6408360" cy="1150560"/>
          </a:xfrm>
          <a:custGeom>
            <a:avLst/>
            <a:gdLst/>
            <a:ahLst/>
            <a:cxnLst/>
            <a:rect l="0" t="0" r="r" b="b"/>
            <a:pathLst>
              <a:path w="17803" h="3198">
                <a:moveTo>
                  <a:pt x="0" y="0"/>
                </a:moveTo>
                <a:lnTo>
                  <a:pt x="17802" y="0"/>
                </a:lnTo>
                <a:moveTo>
                  <a:pt x="0" y="3197"/>
                </a:moveTo>
                <a:lnTo>
                  <a:pt x="17802" y="3197"/>
                </a:lnTo>
              </a:path>
            </a:pathLst>
          </a:custGeom>
          <a:ln>
            <a:noFill/>
          </a:ln>
        </p:spPr>
        <p:style>
          <a:lnRef idx="0">
            <a:scrgbClr r="0" g="0" b="0"/>
          </a:lnRef>
          <a:fillRef idx="0">
            <a:scrgbClr r="0" g="0" b="0"/>
          </a:fillRef>
          <a:effectRef idx="0">
            <a:scrgbClr r="0" g="0" b="0"/>
          </a:effectRef>
          <a:fontRef idx="minor"/>
        </p:style>
        <p:txBody>
          <a:bodyPr wrap="none" lIns="90000" tIns="45000" rIns="90000" bIns="45000" anchorCtr="1">
            <a:prstTxWarp prst="textPlain">
              <a:avLst/>
            </a:prstTxWarp>
          </a:bodyPr>
          <a:lstStyle/>
          <a:p>
            <a:pPr algn="ctr"/>
            <a:r>
              <a:rPr lang="it-IT" sz="2400" spc="-123" dirty="0" smtClean="0">
                <a:solidFill>
                  <a:schemeClr val="bg2">
                    <a:lumMod val="50000"/>
                  </a:schemeClr>
                </a:solidFill>
                <a:latin typeface="Berlin Sans FB" pitchFamily="34" charset="0"/>
              </a:rPr>
              <a:t>Ambienti </a:t>
            </a:r>
            <a:r>
              <a:rPr lang="it-IT" sz="2400" spc="-123" dirty="0">
                <a:solidFill>
                  <a:schemeClr val="bg2">
                    <a:lumMod val="50000"/>
                  </a:schemeClr>
                </a:solidFill>
                <a:latin typeface="Berlin Sans FB" pitchFamily="34" charset="0"/>
              </a:rPr>
              <a:t>di lavoro</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97" name="Picture 1"/>
          <p:cNvPicPr/>
          <p:nvPr/>
        </p:nvPicPr>
        <p:blipFill>
          <a:blip r:embed="rId3"/>
          <a:stretch/>
        </p:blipFill>
        <p:spPr>
          <a:xfrm>
            <a:off x="1138971" y="628625"/>
            <a:ext cx="4224669" cy="5463655"/>
          </a:xfrm>
          <a:prstGeom prst="rect">
            <a:avLst/>
          </a:prstGeom>
          <a:ln>
            <a:noFill/>
          </a:ln>
        </p:spPr>
      </p:pic>
      <p:pic>
        <p:nvPicPr>
          <p:cNvPr id="1398" name="Picture 2"/>
          <p:cNvPicPr/>
          <p:nvPr/>
        </p:nvPicPr>
        <p:blipFill>
          <a:blip r:embed="rId4"/>
          <a:stretch/>
        </p:blipFill>
        <p:spPr>
          <a:xfrm>
            <a:off x="5237018" y="1915109"/>
            <a:ext cx="3674985" cy="4005400"/>
          </a:xfrm>
          <a:prstGeom prst="rect">
            <a:avLst/>
          </a:prstGeom>
          <a:ln>
            <a:noFill/>
          </a:ln>
        </p:spPr>
      </p:pic>
      <p:pic>
        <p:nvPicPr>
          <p:cNvPr id="1399" name="Picture 3"/>
          <p:cNvPicPr/>
          <p:nvPr/>
        </p:nvPicPr>
        <p:blipFill>
          <a:blip r:embed="rId5"/>
          <a:stretch/>
        </p:blipFill>
        <p:spPr>
          <a:xfrm>
            <a:off x="461818" y="410673"/>
            <a:ext cx="4901822" cy="172692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00" name="CustomShape 1"/>
          <p:cNvSpPr/>
          <p:nvPr/>
        </p:nvSpPr>
        <p:spPr>
          <a:xfrm>
            <a:off x="2268360" y="459360"/>
            <a:ext cx="4535280" cy="3981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spcBef>
                <a:spcPts val="1250"/>
              </a:spcBef>
            </a:pPr>
            <a:r>
              <a:rPr lang="it-IT" sz="2200" b="1" strike="noStrike" spc="-1" dirty="0">
                <a:solidFill>
                  <a:srgbClr val="00B0F0"/>
                </a:solidFill>
                <a:latin typeface="Berlin Sans FB" pitchFamily="34" charset="0"/>
              </a:rPr>
              <a:t>Rischio elettrico</a:t>
            </a:r>
            <a:endParaRPr lang="it-IT" sz="2200" b="0" strike="noStrike" spc="-1" dirty="0">
              <a:solidFill>
                <a:srgbClr val="00B0F0"/>
              </a:solidFill>
              <a:latin typeface="Berlin Sans FB" pitchFamily="34" charset="0"/>
            </a:endParaRPr>
          </a:p>
        </p:txBody>
      </p:sp>
      <p:sp>
        <p:nvSpPr>
          <p:cNvPr id="1401" name="CustomShape 2"/>
          <p:cNvSpPr/>
          <p:nvPr/>
        </p:nvSpPr>
        <p:spPr>
          <a:xfrm>
            <a:off x="820153" y="1248855"/>
            <a:ext cx="8064000" cy="309385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spcBef>
                <a:spcPts val="1500"/>
              </a:spcBef>
            </a:pPr>
            <a:r>
              <a:rPr lang="it-IT" sz="2400" b="0" strike="noStrike" spc="-1" dirty="0">
                <a:solidFill>
                  <a:srgbClr val="000000"/>
                </a:solidFill>
                <a:latin typeface="Berlin Sans FB" pitchFamily="34" charset="0"/>
              </a:rPr>
              <a:t>Regolare manutenzione degli impianti e delle attrezzature</a:t>
            </a:r>
            <a:endParaRPr lang="it-IT" sz="2400" b="0" strike="noStrike" spc="-1" dirty="0">
              <a:latin typeface="Berlin Sans FB" pitchFamily="34" charset="0"/>
            </a:endParaRPr>
          </a:p>
          <a:p>
            <a:pPr>
              <a:lnSpc>
                <a:spcPct val="100000"/>
              </a:lnSpc>
              <a:spcBef>
                <a:spcPts val="1500"/>
              </a:spcBef>
            </a:pPr>
            <a:r>
              <a:rPr lang="it-IT" sz="2400" b="0" strike="noStrike" spc="-1" dirty="0">
                <a:solidFill>
                  <a:srgbClr val="000000"/>
                </a:solidFill>
                <a:latin typeface="Berlin Sans FB" pitchFamily="34" charset="0"/>
              </a:rPr>
              <a:t>Dispositivi tecnici: interruttori differenziali, barriere ecc.</a:t>
            </a:r>
            <a:endParaRPr lang="it-IT" sz="2400" b="0" strike="noStrike" spc="-1" dirty="0">
              <a:latin typeface="Berlin Sans FB" pitchFamily="34" charset="0"/>
            </a:endParaRPr>
          </a:p>
          <a:p>
            <a:pPr>
              <a:lnSpc>
                <a:spcPct val="100000"/>
              </a:lnSpc>
              <a:spcBef>
                <a:spcPts val="1500"/>
              </a:spcBef>
            </a:pPr>
            <a:r>
              <a:rPr lang="it-IT" sz="2400" b="0" strike="noStrike" spc="-1" dirty="0">
                <a:solidFill>
                  <a:srgbClr val="FF0000"/>
                </a:solidFill>
                <a:latin typeface="Berlin Sans FB" pitchFamily="34" charset="0"/>
              </a:rPr>
              <a:t>Raccogliere ordinatamente i cavi elettrici e se opportuno inserirli all’interno di canaline</a:t>
            </a:r>
          </a:p>
          <a:p>
            <a:pPr>
              <a:lnSpc>
                <a:spcPct val="100000"/>
              </a:lnSpc>
              <a:spcBef>
                <a:spcPts val="1500"/>
              </a:spcBef>
            </a:pPr>
            <a:r>
              <a:rPr lang="it-IT" sz="2400" b="0" strike="noStrike" spc="-1" dirty="0">
                <a:solidFill>
                  <a:srgbClr val="FF0000"/>
                </a:solidFill>
                <a:latin typeface="Berlin Sans FB" pitchFamily="34" charset="0"/>
              </a:rPr>
              <a:t>Non sovraccaricare le prese e le ciabatte</a:t>
            </a:r>
          </a:p>
        </p:txBody>
      </p:sp>
      <p:pic>
        <p:nvPicPr>
          <p:cNvPr id="1402" name="Picture 3"/>
          <p:cNvPicPr/>
          <p:nvPr/>
        </p:nvPicPr>
        <p:blipFill>
          <a:blip r:embed="rId3"/>
          <a:stretch/>
        </p:blipFill>
        <p:spPr>
          <a:xfrm>
            <a:off x="2570403" y="4470399"/>
            <a:ext cx="4206473" cy="1527691"/>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03" name="Picture 1"/>
          <p:cNvPicPr/>
          <p:nvPr/>
        </p:nvPicPr>
        <p:blipFill>
          <a:blip r:embed="rId3"/>
          <a:stretch/>
        </p:blipFill>
        <p:spPr>
          <a:xfrm>
            <a:off x="1256143" y="550982"/>
            <a:ext cx="6987495" cy="5452655"/>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CE118D72-AA8B-42C2-87B1-BBF1B16426A4}" type="slidenum">
              <a:rPr lang="it-IT" sz="1400" b="0" strike="noStrike" spc="-1">
                <a:solidFill>
                  <a:srgbClr val="000000"/>
                </a:solidFill>
                <a:latin typeface="Arial"/>
              </a:rPr>
              <a:t>97</a:t>
            </a:fld>
            <a:endParaRPr lang="it-IT" sz="1400" b="0" strike="noStrike" spc="-1">
              <a:latin typeface="Arial"/>
            </a:endParaRPr>
          </a:p>
        </p:txBody>
      </p:sp>
      <p:pic>
        <p:nvPicPr>
          <p:cNvPr id="677" name="Picture 2"/>
          <p:cNvPicPr/>
          <p:nvPr/>
        </p:nvPicPr>
        <p:blipFill>
          <a:blip r:embed="rId3"/>
          <a:stretch/>
        </p:blipFill>
        <p:spPr>
          <a:xfrm>
            <a:off x="539640" y="297000"/>
            <a:ext cx="8208720" cy="6156000"/>
          </a:xfrm>
          <a:prstGeom prst="rect">
            <a:avLst/>
          </a:prstGeom>
          <a:ln>
            <a:noFill/>
          </a:ln>
        </p:spPr>
      </p:pic>
    </p:spTree>
    <p:extLst>
      <p:ext uri="{BB962C8B-B14F-4D97-AF65-F5344CB8AC3E}">
        <p14:creationId xmlns:p14="http://schemas.microsoft.com/office/powerpoint/2010/main" val="219880981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 name="CustomShape 1"/>
          <p:cNvSpPr/>
          <p:nvPr/>
        </p:nvSpPr>
        <p:spPr>
          <a:xfrm>
            <a:off x="6553080" y="6245280"/>
            <a:ext cx="2133360" cy="4759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fld id="{28923022-E953-4B68-9F2F-86AD02D6B639}" type="slidenum">
              <a:rPr lang="it-IT" sz="1400" b="0" strike="noStrike" spc="-1">
                <a:solidFill>
                  <a:srgbClr val="000000"/>
                </a:solidFill>
                <a:latin typeface="Arial"/>
              </a:rPr>
              <a:t>98</a:t>
            </a:fld>
            <a:endParaRPr lang="it-IT" sz="1400" b="0" strike="noStrike" spc="-1">
              <a:latin typeface="Arial"/>
            </a:endParaRPr>
          </a:p>
        </p:txBody>
      </p:sp>
      <p:pic>
        <p:nvPicPr>
          <p:cNvPr id="679" name="Immagine 678"/>
          <p:cNvPicPr/>
          <p:nvPr/>
        </p:nvPicPr>
        <p:blipFill>
          <a:blip r:embed="rId3"/>
          <a:stretch/>
        </p:blipFill>
        <p:spPr>
          <a:xfrm>
            <a:off x="720000" y="288000"/>
            <a:ext cx="8076600" cy="6057720"/>
          </a:xfrm>
          <a:prstGeom prst="rect">
            <a:avLst/>
          </a:prstGeom>
          <a:ln>
            <a:noFill/>
          </a:ln>
        </p:spPr>
      </p:pic>
    </p:spTree>
    <p:extLst>
      <p:ext uri="{BB962C8B-B14F-4D97-AF65-F5344CB8AC3E}">
        <p14:creationId xmlns:p14="http://schemas.microsoft.com/office/powerpoint/2010/main" val="380991752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04" name="Picture 1"/>
          <p:cNvPicPr/>
          <p:nvPr/>
        </p:nvPicPr>
        <p:blipFill>
          <a:blip r:embed="rId3"/>
          <a:stretch/>
        </p:blipFill>
        <p:spPr>
          <a:xfrm>
            <a:off x="287280" y="503280"/>
            <a:ext cx="1800000" cy="2274480"/>
          </a:xfrm>
          <a:prstGeom prst="rect">
            <a:avLst/>
          </a:prstGeom>
          <a:ln>
            <a:noFill/>
          </a:ln>
        </p:spPr>
      </p:pic>
      <p:pic>
        <p:nvPicPr>
          <p:cNvPr id="1405" name="Picture 2"/>
          <p:cNvPicPr/>
          <p:nvPr/>
        </p:nvPicPr>
        <p:blipFill>
          <a:blip r:embed="rId4"/>
          <a:stretch/>
        </p:blipFill>
        <p:spPr>
          <a:xfrm>
            <a:off x="344520" y="3384720"/>
            <a:ext cx="1887120" cy="2539800"/>
          </a:xfrm>
          <a:prstGeom prst="rect">
            <a:avLst/>
          </a:prstGeom>
          <a:ln>
            <a:noFill/>
          </a:ln>
        </p:spPr>
      </p:pic>
      <p:sp>
        <p:nvSpPr>
          <p:cNvPr id="1406" name="CustomShape 1"/>
          <p:cNvSpPr/>
          <p:nvPr/>
        </p:nvSpPr>
        <p:spPr>
          <a:xfrm>
            <a:off x="2364509" y="4913756"/>
            <a:ext cx="6280943" cy="1117589"/>
          </a:xfrm>
          <a:custGeom>
            <a:avLst/>
            <a:gdLst/>
            <a:ahLst/>
            <a:cxnLst/>
            <a:rect l="0" t="0" r="r" b="b"/>
            <a:pathLst>
              <a:path w="18502" h="3325">
                <a:moveTo>
                  <a:pt x="0" y="0"/>
                </a:moveTo>
                <a:lnTo>
                  <a:pt x="18501" y="0"/>
                </a:lnTo>
                <a:moveTo>
                  <a:pt x="0" y="3324"/>
                </a:moveTo>
                <a:lnTo>
                  <a:pt x="18501" y="3324"/>
                </a:lnTo>
              </a:path>
            </a:pathLst>
          </a:custGeom>
          <a:ln>
            <a:noFill/>
          </a:ln>
        </p:spPr>
        <p:style>
          <a:lnRef idx="0">
            <a:scrgbClr r="0" g="0" b="0"/>
          </a:lnRef>
          <a:fillRef idx="0">
            <a:scrgbClr r="0" g="0" b="0"/>
          </a:fillRef>
          <a:effectRef idx="0">
            <a:scrgbClr r="0" g="0" b="0"/>
          </a:effectRef>
          <a:fontRef idx="minor"/>
        </p:style>
        <p:txBody>
          <a:bodyPr wrap="none" lIns="90000" tIns="45000" rIns="90000" bIns="45000" numCol="1" anchorCtr="1">
            <a:prstTxWarp prst="textPlain">
              <a:avLst/>
            </a:prstTxWarp>
          </a:bodyPr>
          <a:lstStyle/>
          <a:p>
            <a:pPr algn="ctr"/>
            <a:r>
              <a:rPr lang="it-IT" sz="2400" spc="-123" dirty="0">
                <a:solidFill>
                  <a:srgbClr val="00B0F0"/>
                </a:solidFill>
                <a:latin typeface="Berlin Sans FB" pitchFamily="34" charset="0"/>
              </a:rPr>
              <a:t>Rischi lavorativi</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1_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2_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3_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3136</TotalTime>
  <Words>3799</Words>
  <Application>Microsoft Office PowerPoint</Application>
  <PresentationFormat>Presentazione su schermo (4:3)</PresentationFormat>
  <Paragraphs>689</Paragraphs>
  <Slides>168</Slides>
  <Notes>167</Notes>
  <HiddenSlides>0</HiddenSlides>
  <MMClips>0</MMClips>
  <ScaleCrop>false</ScaleCrop>
  <HeadingPairs>
    <vt:vector size="6" baseType="variant">
      <vt:variant>
        <vt:lpstr>Caratteri utilizzati</vt:lpstr>
      </vt:variant>
      <vt:variant>
        <vt:i4>15</vt:i4>
      </vt:variant>
      <vt:variant>
        <vt:lpstr>Tema</vt:lpstr>
      </vt:variant>
      <vt:variant>
        <vt:i4>5</vt:i4>
      </vt:variant>
      <vt:variant>
        <vt:lpstr>Titoli diapositive</vt:lpstr>
      </vt:variant>
      <vt:variant>
        <vt:i4>168</vt:i4>
      </vt:variant>
    </vt:vector>
  </HeadingPairs>
  <TitlesOfParts>
    <vt:vector size="188" baseType="lpstr">
      <vt:lpstr>Arial</vt:lpstr>
      <vt:lpstr>Arial Black</vt:lpstr>
      <vt:lpstr>Berlin Sans FB</vt:lpstr>
      <vt:lpstr>Calibri</vt:lpstr>
      <vt:lpstr>Centaur</vt:lpstr>
      <vt:lpstr>Comic Sans MS</vt:lpstr>
      <vt:lpstr>DejaVu Sans</vt:lpstr>
      <vt:lpstr>Lucida Sans Unicode</vt:lpstr>
      <vt:lpstr>Montserrat</vt:lpstr>
      <vt:lpstr>Tahoma</vt:lpstr>
      <vt:lpstr>Times New Roman</vt:lpstr>
      <vt:lpstr>Trebuchet MS</vt:lpstr>
      <vt:lpstr>Verdana</vt:lpstr>
      <vt:lpstr>Wingdings 2</vt:lpstr>
      <vt:lpstr>Wingdings 3</vt:lpstr>
      <vt:lpstr>Office Theme</vt:lpstr>
      <vt:lpstr>Viale</vt:lpstr>
      <vt:lpstr>1_Viale</vt:lpstr>
      <vt:lpstr>2_Viale</vt:lpstr>
      <vt:lpstr>3_Viale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Grazie per l’attenzione!!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claudio</dc:creator>
  <dc:description/>
  <cp:lastModifiedBy>Claudio Muccioli</cp:lastModifiedBy>
  <cp:revision>87</cp:revision>
  <cp:lastPrinted>1601-01-01T00:00:00Z</cp:lastPrinted>
  <dcterms:created xsi:type="dcterms:W3CDTF">2015-12-07T10:25:38Z</dcterms:created>
  <dcterms:modified xsi:type="dcterms:W3CDTF">2022-10-19T10:37:11Z</dcterms:modified>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216</vt:i4>
  </property>
  <property fmtid="{D5CDD505-2E9C-101B-9397-08002B2CF9AE}" pid="8" name="PresentationFormat">
    <vt:lpwstr>Presentazione su schermo (4:3)</vt:lpwstr>
  </property>
  <property fmtid="{D5CDD505-2E9C-101B-9397-08002B2CF9AE}" pid="9" name="ScaleCrop">
    <vt:bool>false</vt:bool>
  </property>
  <property fmtid="{D5CDD505-2E9C-101B-9397-08002B2CF9AE}" pid="10" name="ShareDoc">
    <vt:bool>false</vt:bool>
  </property>
  <property fmtid="{D5CDD505-2E9C-101B-9397-08002B2CF9AE}" pid="11" name="Slides">
    <vt:i4>223</vt:i4>
  </property>
</Properties>
</file>